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" d="100"/>
          <a:sy n="16" d="100"/>
        </p:scale>
        <p:origin x="612" y="-16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4311-7587-4D34-8FEB-00F5F44EE468}" type="datetimeFigureOut">
              <a:rPr lang="en-US" smtClean="0"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B9E56-446F-436F-B5CD-93177A0451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99"/>
          <p:cNvSpPr txBox="1">
            <a:spLocks noChangeArrowheads="1"/>
          </p:cNvSpPr>
          <p:nvPr/>
        </p:nvSpPr>
        <p:spPr bwMode="auto">
          <a:xfrm>
            <a:off x="5029200" y="914400"/>
            <a:ext cx="34823400" cy="390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b="1" dirty="0">
                <a:solidFill>
                  <a:srgbClr val="333399"/>
                </a:solidFill>
                <a:latin typeface="Arial"/>
              </a:rPr>
              <a:t>Title</a:t>
            </a:r>
          </a:p>
          <a:p>
            <a:pPr algn="ctr">
              <a:spcBef>
                <a:spcPct val="50000"/>
              </a:spcBef>
            </a:pPr>
            <a:r>
              <a:rPr lang="en-US" sz="6000" dirty="0">
                <a:solidFill>
                  <a:srgbClr val="333399"/>
                </a:solidFill>
                <a:latin typeface="Arial"/>
              </a:rPr>
              <a:t>Names</a:t>
            </a:r>
          </a:p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rgbClr val="333399"/>
                </a:solidFill>
                <a:latin typeface="Arial"/>
              </a:rPr>
              <a:t>North Carolina A&amp;T State University</a:t>
            </a:r>
            <a:endParaRPr lang="en-US" sz="4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4549" y="3778918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ES_Template_36x4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CAES_Poster_Horizontal_36x48</Template>
  <TotalTime>0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SAES_Template_36x48</vt:lpstr>
      <vt:lpstr>PowerPoint Presentation</vt:lpstr>
    </vt:vector>
  </TitlesOfParts>
  <Company>NC A&amp;T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Lupo</dc:creator>
  <cp:lastModifiedBy>Kevin Lupo</cp:lastModifiedBy>
  <cp:revision>1</cp:revision>
  <cp:lastPrinted>2013-03-28T14:59:02Z</cp:lastPrinted>
  <dcterms:created xsi:type="dcterms:W3CDTF">2018-06-19T15:11:49Z</dcterms:created>
  <dcterms:modified xsi:type="dcterms:W3CDTF">2018-06-19T15:12:47Z</dcterms:modified>
</cp:coreProperties>
</file>