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63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5" r:id="rId4"/>
    <p:sldId id="267" r:id="rId5"/>
    <p:sldId id="258" r:id="rId6"/>
    <p:sldId id="259" r:id="rId7"/>
    <p:sldId id="260" r:id="rId8"/>
    <p:sldId id="269" r:id="rId9"/>
    <p:sldId id="261" r:id="rId10"/>
    <p:sldId id="262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FDB927"/>
    <a:srgbClr val="004684"/>
    <a:srgbClr val="FFFFFF"/>
    <a:srgbClr val="000000"/>
    <a:srgbClr val="C2C2C2"/>
    <a:srgbClr val="666666"/>
    <a:srgbClr val="5B9BD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5799" autoAdjust="0"/>
    <p:restoredTop sz="86399"/>
  </p:normalViewPr>
  <p:slideViewPr>
    <p:cSldViewPr snapToGrid="0" snapToObjects="1" showGuides="1">
      <p:cViewPr>
        <p:scale>
          <a:sx n="175" d="100"/>
          <a:sy n="175" d="100"/>
        </p:scale>
        <p:origin x="328" y="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4" d="100"/>
          <a:sy n="154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98A445-5558-4449-9DF3-8EEAEDD93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4A98F-C81B-5E43-B628-921FF4B5E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B1CED-BBCC-CC47-A076-726FEE660A1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60DD8-5E58-8D4A-A979-73CD5394E1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5FB1A-06FD-E345-910F-9E3110383C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81C4C-E9ED-B046-AA44-551BE7F59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63988-4FE8-2E4D-BB69-0AEF97854ADC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09317-7393-CE42-8571-143524D75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7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6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59">
            <a:extLst>
              <a:ext uri="{FF2B5EF4-FFF2-40B4-BE49-F238E27FC236}">
                <a16:creationId xmlns:a16="http://schemas.microsoft.com/office/drawing/2014/main" id="{F2C91A8F-BF55-4BDB-981B-E1C306B24D2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2478A-79DC-4626-BCD1-F04ED774B5A8}"/>
              </a:ext>
            </a:extLst>
          </p:cNvPr>
          <p:cNvSpPr/>
          <p:nvPr userDrawn="1"/>
        </p:nvSpPr>
        <p:spPr>
          <a:xfrm>
            <a:off x="-3175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C1F81F-5F07-47A1-A214-58E2045D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499245-0B05-412A-BF3C-4534766FD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9A7EE3E-3B91-C24F-995C-E65BB3FA8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F3ABBEE-ACB7-0B49-B4CF-F51799B550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563DEB8-A147-1E4C-81A3-08107FB23F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7AF0D73-3894-7048-B729-066D462FB9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C1B80D6-0F9E-224C-83D9-FC53338A3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36296837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59">
            <a:extLst>
              <a:ext uri="{FF2B5EF4-FFF2-40B4-BE49-F238E27FC236}">
                <a16:creationId xmlns:a16="http://schemas.microsoft.com/office/drawing/2014/main" id="{F2C91A8F-BF55-4BDB-981B-E1C306B24D2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2478A-79DC-4626-BCD1-F04ED774B5A8}"/>
              </a:ext>
            </a:extLst>
          </p:cNvPr>
          <p:cNvSpPr/>
          <p:nvPr userDrawn="1"/>
        </p:nvSpPr>
        <p:spPr>
          <a:xfrm>
            <a:off x="-3175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B8D34-3909-B447-8C83-8FBF30B02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C1F81F-5F07-47A1-A214-58E2045D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499245-0B05-412A-BF3C-4534766FD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CB725DD-7646-F549-813C-C7283CC89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91D5971-0082-074B-A267-8D6188675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9C5FEBA-8D51-B94A-9DD4-EF26D89E63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982A696-5B34-5247-AFB8-22C9C194D6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12930171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859">
            <a:extLst>
              <a:ext uri="{FF2B5EF4-FFF2-40B4-BE49-F238E27FC236}">
                <a16:creationId xmlns:a16="http://schemas.microsoft.com/office/drawing/2014/main" id="{048A6AF4-DC91-451B-B8D6-88EA6555080B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050A7-126A-4C86-A197-A835B027883E}"/>
              </a:ext>
            </a:extLst>
          </p:cNvPr>
          <p:cNvSpPr/>
          <p:nvPr/>
        </p:nvSpPr>
        <p:spPr>
          <a:xfrm>
            <a:off x="0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C56FC8-F9B7-A249-88E9-4A3B02EC52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165850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456113" algn="l"/>
              </a:tabLst>
              <a:defRPr sz="2400" b="0" u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Go to Insert &gt; Pictures and select image. </a:t>
            </a:r>
            <a:br>
              <a:rPr lang="en-US" dirty="0"/>
            </a:br>
            <a:r>
              <a:rPr lang="en-US" dirty="0"/>
              <a:t>On Mac: Set transparency to 50%. </a:t>
            </a:r>
            <a:br>
              <a:rPr lang="en-US" dirty="0"/>
            </a:br>
            <a:r>
              <a:rPr lang="en-US" dirty="0"/>
              <a:t>On PC: Use Format Painter to transfer transparency </a:t>
            </a:r>
            <a:br>
              <a:rPr lang="en-US" dirty="0"/>
            </a:br>
            <a:r>
              <a:rPr lang="en-US" dirty="0"/>
              <a:t>from example image on slide 2 of this template.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E81D3-DFC1-437E-A7EB-4BDAA23D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A04410-0C55-4ED3-AC85-10F450331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589235D-4C1F-3D4C-8E2B-E8B05B8D61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66CFA1D-C152-C14B-8AB1-4BE70F0F4E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5F4F72-9BF6-DB43-A5C5-3031D68FC6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85EB698-C081-4C4C-8251-93B0D96C9B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0AD80597-6F37-2641-8DCE-8AA6DE40E2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2770186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5D6C91-7468-469B-BEE9-7B15D4AC087A}"/>
              </a:ext>
            </a:extLst>
          </p:cNvPr>
          <p:cNvSpPr/>
          <p:nvPr userDrawn="1"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59">
            <a:extLst>
              <a:ext uri="{FF2B5EF4-FFF2-40B4-BE49-F238E27FC236}">
                <a16:creationId xmlns:a16="http://schemas.microsoft.com/office/drawing/2014/main" id="{7E1778D1-AAB2-4E9E-9E0C-D2043A951A3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C44614-97FC-4333-A684-1F5D7CDFC0A5}"/>
              </a:ext>
            </a:extLst>
          </p:cNvPr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59">
            <a:extLst>
              <a:ext uri="{FF2B5EF4-FFF2-40B4-BE49-F238E27FC236}">
                <a16:creationId xmlns:a16="http://schemas.microsoft.com/office/drawing/2014/main" id="{E4D02F5A-B44B-4ACC-B2A0-5CAD95818AC7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EB8D34-3909-B447-8C83-8FBF30B02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405" y="1981199"/>
            <a:ext cx="10716095" cy="3154680"/>
          </a:xfrm>
          <a:prstGeom prst="rect">
            <a:avLst/>
          </a:prstGeom>
        </p:spPr>
        <p:txBody>
          <a:bodyPr lIns="0" rIns="0" anchor="ctr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7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Master transition slide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99463-836C-4C4D-9DC8-066C3843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1F139A-C6F5-4C73-B1CD-93C4586C3F45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22230AA-6934-48A5-A493-7F22BD65B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900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2DDFDE7-375F-314B-9A1C-60025A97E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3F04A294-7852-49F2-A43C-D279EEB49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186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43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10287000" cy="31541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 dirty="0"/>
              <a:t>First level of information</a:t>
            </a:r>
          </a:p>
          <a:p>
            <a:pPr lvl="1"/>
            <a:r>
              <a:rPr lang="en-US" alt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318342-83FF-614F-9507-07719F018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5CD43C6D-4EDF-469A-9752-F60A037F1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186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7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79799D-58D1-4E48-9F48-17EB18722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825A58-495F-1541-9B26-87B979A1F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E8732A6-478E-4BC4-A42E-9654B1338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186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24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D9B7376-5B45-8545-A711-F1B84186DE7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40947B31-9446-4D7D-BD69-4D8DBB01E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186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2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22F4D4F-8837-6E4B-9002-C2A5B2A2A19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467600" y="2587625"/>
            <a:ext cx="3770313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40947B31-9446-4D7D-BD69-4D8DBB01E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186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16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43B8-45B4-FA4D-A086-439A61E76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2383ABE-C060-664E-8980-3D13A46D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24FA213-F778-4BB4-B910-56F96A3896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0F558-0D32-4E8E-A228-AABD4F16D9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ABA5D4-38B1-411D-BDB3-6F775DB710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87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324AEC5-842A-402E-ACDF-5482807D4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7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0EF52E8-C327-4A1D-81C7-7F32E0873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186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5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859">
            <a:extLst>
              <a:ext uri="{FF2B5EF4-FFF2-40B4-BE49-F238E27FC236}">
                <a16:creationId xmlns:a16="http://schemas.microsoft.com/office/drawing/2014/main" id="{048A6AF4-DC91-451B-B8D6-88EA6555080B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050A7-126A-4C86-A197-A835B027883E}"/>
              </a:ext>
            </a:extLst>
          </p:cNvPr>
          <p:cNvSpPr/>
          <p:nvPr/>
        </p:nvSpPr>
        <p:spPr>
          <a:xfrm>
            <a:off x="0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C56FC8-F9B7-A249-88E9-4A3B02EC52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165850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456113" algn="l"/>
              </a:tabLst>
              <a:defRPr sz="2400" b="0" u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Go to Insert &gt; Pictures and select image. </a:t>
            </a:r>
            <a:br>
              <a:rPr lang="en-US" dirty="0"/>
            </a:br>
            <a:r>
              <a:rPr lang="en-US" dirty="0"/>
              <a:t>On Mac: Set transparency to 50%. </a:t>
            </a:r>
            <a:br>
              <a:rPr lang="en-US" dirty="0"/>
            </a:br>
            <a:r>
              <a:rPr lang="en-US" dirty="0"/>
              <a:t>On PC: Use Format Painter to transfer transparency </a:t>
            </a:r>
            <a:br>
              <a:rPr lang="en-US" dirty="0"/>
            </a:br>
            <a:r>
              <a:rPr lang="en-US" dirty="0"/>
              <a:t>from example image on slide 2 of this template.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E81D3-DFC1-437E-A7EB-4BDAA23D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A04410-0C55-4ED3-AC85-10F450331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BF02DC3-3443-5D4D-9EBF-1FADC7BF23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76C4187-7927-9047-B5E2-ABFA0AA99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20309B-76EC-C941-99A4-1DBF785FE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DBDB875-CCCA-CB49-B360-2448FAD711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1F162D26-EEB0-7F4D-96DA-BECC9AEC3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174150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5D6C91-7468-469B-BEE9-7B15D4AC087A}"/>
              </a:ext>
            </a:extLst>
          </p:cNvPr>
          <p:cNvSpPr/>
          <p:nvPr userDrawn="1"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59">
            <a:extLst>
              <a:ext uri="{FF2B5EF4-FFF2-40B4-BE49-F238E27FC236}">
                <a16:creationId xmlns:a16="http://schemas.microsoft.com/office/drawing/2014/main" id="{7E1778D1-AAB2-4E9E-9E0C-D2043A951A3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C44614-97FC-4333-A684-1F5D7CDFC0A5}"/>
              </a:ext>
            </a:extLst>
          </p:cNvPr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59">
            <a:extLst>
              <a:ext uri="{FF2B5EF4-FFF2-40B4-BE49-F238E27FC236}">
                <a16:creationId xmlns:a16="http://schemas.microsoft.com/office/drawing/2014/main" id="{E4D02F5A-B44B-4ACC-B2A0-5CAD95818AC7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EB8D34-3909-B447-8C83-8FBF30B02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405" y="1981199"/>
            <a:ext cx="10716095" cy="3154680"/>
          </a:xfrm>
          <a:prstGeom prst="rect">
            <a:avLst/>
          </a:prstGeom>
        </p:spPr>
        <p:txBody>
          <a:bodyPr lIns="0" rIns="0" anchor="ctr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7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Master transition slide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99463-836C-4C4D-9DC8-066C3843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1F139A-C6F5-4C73-B1CD-93C4586C3F45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22230AA-6934-48A5-A493-7F22BD65B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24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2DDFDE7-375F-314B-9A1C-60025A97E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243AB2A-F8AB-AC4B-9628-BB82EEC8D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5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10287000" cy="31541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 dirty="0"/>
              <a:t>First level of information</a:t>
            </a:r>
          </a:p>
          <a:p>
            <a:pPr lvl="1"/>
            <a:r>
              <a:rPr lang="en-US" alt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318342-83FF-614F-9507-07719F018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66793CDC-8D41-324C-94B0-079D1F3A6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1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79799D-58D1-4E48-9F48-17EB18722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825A58-495F-1541-9B26-87B979A1F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10D92C5-32EF-4449-8302-C82BD54BD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D9B7376-5B45-8545-A711-F1B84186DE7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3DB7460E-84CA-344B-84DB-0F840F68A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9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22F4D4F-8837-6E4B-9002-C2A5B2A2A19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467600" y="2587625"/>
            <a:ext cx="3770313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8A0EF7B-E69F-834F-9EA7-F61834B5E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3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43B8-45B4-FA4D-A086-439A61E76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2383ABE-C060-664E-8980-3D13A46D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24FA213-F778-4BB4-B910-56F96A3896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0F558-0D32-4E8E-A228-AABD4F16D9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ABA5D4-38B1-411D-BDB3-6F775DB710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87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324AEC5-842A-402E-ACDF-5482807D4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7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0EF52E8-C327-4A1D-81C7-7F32E0873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5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EC9BF66-9E3A-6C40-8D6A-0552180E9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50976" b="1"/>
          <a:stretch/>
        </p:blipFill>
        <p:spPr>
          <a:xfrm>
            <a:off x="0" y="6418669"/>
            <a:ext cx="12192000" cy="43932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75F254-FB74-BD49-8D1A-3F46A50ED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81332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F63427-4CF6-EF4D-8E87-1E33DB2D4ECE}"/>
              </a:ext>
            </a:extLst>
          </p:cNvPr>
          <p:cNvCxnSpPr>
            <a:cxnSpLocks/>
          </p:cNvCxnSpPr>
          <p:nvPr/>
        </p:nvCxnSpPr>
        <p:spPr>
          <a:xfrm>
            <a:off x="952500" y="983118"/>
            <a:ext cx="108204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7A1C77-6603-471D-9E54-C966354820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AF4AF8-21B4-483F-BCBC-A57BC44CB185}"/>
              </a:ext>
            </a:extLst>
          </p:cNvPr>
          <p:cNvCxnSpPr>
            <a:cxnSpLocks/>
          </p:cNvCxnSpPr>
          <p:nvPr userDrawn="1"/>
        </p:nvCxnSpPr>
        <p:spPr>
          <a:xfrm>
            <a:off x="952500" y="983118"/>
            <a:ext cx="10820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1E16A90-877C-4362-AE12-9BD10D181973}"/>
              </a:ext>
            </a:extLst>
          </p:cNvPr>
          <p:cNvSpPr txBox="1">
            <a:spLocks/>
          </p:cNvSpPr>
          <p:nvPr userDrawn="1"/>
        </p:nvSpPr>
        <p:spPr>
          <a:xfrm>
            <a:off x="419100" y="6450173"/>
            <a:ext cx="9525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accent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ncat.edu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25D741-6286-464B-B6EE-CC4032072D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8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orient="horz" pos="2160">
          <p15:clr>
            <a:srgbClr val="F26B43"/>
          </p15:clr>
        </p15:guide>
        <p15:guide id="12" pos="3840">
          <p15:clr>
            <a:srgbClr val="F26B43"/>
          </p15:clr>
        </p15:guide>
        <p15:guide id="13" pos="600">
          <p15:clr>
            <a:srgbClr val="F26B43"/>
          </p15:clr>
        </p15:guide>
        <p15:guide id="14" pos="7080">
          <p15:clr>
            <a:srgbClr val="F26B43"/>
          </p15:clr>
        </p15:guide>
        <p15:guide id="15" orient="horz" pos="888">
          <p15:clr>
            <a:srgbClr val="F26B43"/>
          </p15:clr>
        </p15:guide>
        <p15:guide id="16" orient="horz" pos="1248">
          <p15:clr>
            <a:srgbClr val="F26B43"/>
          </p15:clr>
        </p15:guide>
        <p15:guide id="17" orient="horz" pos="1608">
          <p15:clr>
            <a:srgbClr val="F26B43"/>
          </p15:clr>
        </p15:guide>
        <p15:guide id="18" orient="horz" pos="3624">
          <p15:clr>
            <a:srgbClr val="F26B43"/>
          </p15:clr>
        </p15:guide>
        <p15:guide id="19" pos="4416">
          <p15:clr>
            <a:srgbClr val="F26B43"/>
          </p15:clr>
        </p15:guide>
        <p15:guide id="20" pos="47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75F254-FB74-BD49-8D1A-3F46A50ED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186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F63427-4CF6-EF4D-8E87-1E33DB2D4ECE}"/>
              </a:ext>
            </a:extLst>
          </p:cNvPr>
          <p:cNvCxnSpPr>
            <a:cxnSpLocks/>
          </p:cNvCxnSpPr>
          <p:nvPr/>
        </p:nvCxnSpPr>
        <p:spPr>
          <a:xfrm>
            <a:off x="952500" y="983118"/>
            <a:ext cx="108204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026DC1-8FF6-754E-ABF3-514AC26ACEDE}"/>
              </a:ext>
            </a:extLst>
          </p:cNvPr>
          <p:cNvCxnSpPr>
            <a:cxnSpLocks/>
          </p:cNvCxnSpPr>
          <p:nvPr/>
        </p:nvCxnSpPr>
        <p:spPr>
          <a:xfrm>
            <a:off x="419100" y="6254893"/>
            <a:ext cx="113538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7A1C77-6603-471D-9E54-C966354820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AF4AF8-21B4-483F-BCBC-A57BC44CB185}"/>
              </a:ext>
            </a:extLst>
          </p:cNvPr>
          <p:cNvCxnSpPr>
            <a:cxnSpLocks/>
          </p:cNvCxnSpPr>
          <p:nvPr userDrawn="1"/>
        </p:nvCxnSpPr>
        <p:spPr>
          <a:xfrm>
            <a:off x="952500" y="983118"/>
            <a:ext cx="10820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3A2136-6B66-44A5-9C11-E469DEC0608A}"/>
              </a:ext>
            </a:extLst>
          </p:cNvPr>
          <p:cNvCxnSpPr>
            <a:cxnSpLocks/>
          </p:cNvCxnSpPr>
          <p:nvPr userDrawn="1"/>
        </p:nvCxnSpPr>
        <p:spPr>
          <a:xfrm>
            <a:off x="419100" y="6254893"/>
            <a:ext cx="113538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1E16A90-877C-4362-AE12-9BD10D181973}"/>
              </a:ext>
            </a:extLst>
          </p:cNvPr>
          <p:cNvSpPr txBox="1">
            <a:spLocks/>
          </p:cNvSpPr>
          <p:nvPr userDrawn="1"/>
        </p:nvSpPr>
        <p:spPr>
          <a:xfrm>
            <a:off x="419100" y="6356350"/>
            <a:ext cx="9525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accent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ncat.edu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25D741-6286-464B-B6EE-CC4032072D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3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3" r:id="rId8"/>
    <p:sldLayoutId id="214748367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orient="horz" pos="2160">
          <p15:clr>
            <a:srgbClr val="F26B43"/>
          </p15:clr>
        </p15:guide>
        <p15:guide id="12" pos="3840">
          <p15:clr>
            <a:srgbClr val="F26B43"/>
          </p15:clr>
        </p15:guide>
        <p15:guide id="13" pos="600">
          <p15:clr>
            <a:srgbClr val="F26B43"/>
          </p15:clr>
        </p15:guide>
        <p15:guide id="14" pos="7080">
          <p15:clr>
            <a:srgbClr val="F26B43"/>
          </p15:clr>
        </p15:guide>
        <p15:guide id="15" orient="horz" pos="888">
          <p15:clr>
            <a:srgbClr val="F26B43"/>
          </p15:clr>
        </p15:guide>
        <p15:guide id="16" orient="horz" pos="1248">
          <p15:clr>
            <a:srgbClr val="F26B43"/>
          </p15:clr>
        </p15:guide>
        <p15:guide id="17" orient="horz" pos="1608">
          <p15:clr>
            <a:srgbClr val="F26B43"/>
          </p15:clr>
        </p15:guide>
        <p15:guide id="18" orient="horz" pos="3624">
          <p15:clr>
            <a:srgbClr val="F26B43"/>
          </p15:clr>
        </p15:guide>
        <p15:guide id="19" pos="4416">
          <p15:clr>
            <a:srgbClr val="F26B43"/>
          </p15:clr>
        </p15:guide>
        <p15:guide id="20" pos="47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A7FF9F6-96C2-4997-845F-A5533286A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Internal level </a:t>
            </a:r>
            <a:br>
              <a:rPr lang="en-US" dirty="0"/>
            </a:br>
            <a:r>
              <a:rPr lang="en-US" dirty="0"/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281922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00CF8-AE68-914F-8F4A-7FECEFA9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EA533A-49F8-5548-B9C4-900E4E774A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42417-5FA2-8042-B9C9-4C51F2CF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E2AAD-4D08-CA42-8666-D4F418BFA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3B69E-12C1-9E4D-8DF5-BB0A8DBA1A6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A1F4CF-8F33-0D4D-A7E4-C3AC1B829D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1170B-2717-4BC1-B388-3B5EB98C6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5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3669-F820-4740-AB82-D11D846E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63C6C-CEA1-4757-BC56-9E3A87B86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E9F17-7B86-472A-A15D-39FE716BD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2927C-8D20-4A66-BA13-28E4BB683D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88E6D-65EC-4BC1-BC4F-181B0222136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2A80AA-1169-4CDC-A744-B86092C41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2EEB1A-752E-46D6-B8A2-62C882864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416E01-6FEB-4AE4-9080-0EE1D713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master slide footer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DD9B12-514C-4E70-91A9-44CFBF8696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3C51F-FE43-4393-9FFB-7AC301420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8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36DD70F-E35F-244A-92BE-5164A740E6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" b="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0EA340-8F91-2449-9060-5351A9197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Master title slide 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0DB785-220E-404B-80D8-D9F607A85C9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0700" y="4698609"/>
            <a:ext cx="3544888" cy="2250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C16119-45F6-4FC5-81C6-D3BB1DB06A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0226" y="4968899"/>
            <a:ext cx="3545361" cy="2642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0DE4F7-46BE-4E16-973C-665A8C7E00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0226" y="5282560"/>
            <a:ext cx="3545361" cy="2642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BE61A2-2661-4BAB-80C8-5C0EDFEF40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0226" y="5596221"/>
            <a:ext cx="3545361" cy="2642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1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BAA79D1-1D71-461E-BF12-1125F7E4A6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91CA0A-FFDD-4DA3-9582-A39DA468D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Master title slide </a:t>
            </a:r>
            <a:br>
              <a:rPr lang="en-US"/>
            </a:br>
            <a:r>
              <a:rPr lang="en-US"/>
              <a:t>with image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9A498-AFE4-4281-9F8D-0E59E6B4D8D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0700" y="4698609"/>
            <a:ext cx="3544888" cy="2250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A41E9-B6B4-4FB0-8246-C1905BD06F9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0226" y="4968899"/>
            <a:ext cx="3545361" cy="2642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C6E08E-05B7-4794-98E4-A04B33E1A7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0226" y="5282560"/>
            <a:ext cx="3545361" cy="2642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333E35-0684-4E99-881E-D23312294F2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0226" y="5596221"/>
            <a:ext cx="3545361" cy="2642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6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37AC-C697-C646-B5B4-F95193FB89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Master transition </a:t>
            </a:r>
            <a:br>
              <a:rPr lang="en-US"/>
            </a:br>
            <a:r>
              <a:rPr lang="en-US"/>
              <a:t>slide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2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35EB63-0698-A940-90D7-24E6D1B70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4CA8A-7B58-6D45-BFAE-8A3ED6C39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6AA34AD-1FE4-D240-8863-9A3775995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002F792-6925-7C4B-8E35-0C343857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F46F987-28E5-F94C-B3C6-D92B3C36B2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Subheader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615C3-D720-1342-A96B-15965579E5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Slide Subject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33E2D9-F2FE-7E4A-BEB6-19049E76F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8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897D-181E-5041-9DDD-1B9F3230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96FBA4-D04B-F942-9E5D-EEC0AA8A9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6F620B-B09E-9445-9995-C7C967D32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31F59CC-8371-1B46-9450-07184CB7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C2696-F437-40D8-A177-19C6339AB5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484188"/>
            <a:ext cx="5676900" cy="4968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4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hart Placeholder 26">
            <a:extLst>
              <a:ext uri="{FF2B5EF4-FFF2-40B4-BE49-F238E27FC236}">
                <a16:creationId xmlns:a16="http://schemas.microsoft.com/office/drawing/2014/main" id="{1BB25239-ECB5-8444-A640-AF6E069BFD82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/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693EDB41-3904-AC46-B867-992551E82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0C2391C-48F1-A342-8DB9-D228994D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19E6D06-4916-6241-A7DF-94E8AFE2D8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0ED1A5A-4BF0-A54A-BAFB-BA27C4E46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570A5-2855-FE44-B358-D301567CE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5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463F5E3-FFE6-CF42-9597-00C4182D471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34666-E0E2-4046-B3DB-54B42F622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74FE4-A0A6-BA40-88BF-BA13EA10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C0462-6FBD-304B-B4E7-7B4F48A1A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8935C0-1947-C746-B4E1-FADA8BFD6C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CFACB-1B38-7F4D-B0CA-C56A13F55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92919"/>
      </p:ext>
    </p:extLst>
  </p:cSld>
  <p:clrMapOvr>
    <a:masterClrMapping/>
  </p:clrMapOvr>
</p:sld>
</file>

<file path=ppt/theme/theme1.xml><?xml version="1.0" encoding="utf-8"?>
<a:theme xmlns:a="http://schemas.openxmlformats.org/drawingml/2006/main" name="NCAT_Internal_V1">
  <a:themeElements>
    <a:clrScheme name="Custom 18">
      <a:dk1>
        <a:srgbClr val="4C4C4C"/>
      </a:dk1>
      <a:lt1>
        <a:srgbClr val="FFFFFF"/>
      </a:lt1>
      <a:dk2>
        <a:srgbClr val="44546A"/>
      </a:dk2>
      <a:lt2>
        <a:srgbClr val="C2C2C2"/>
      </a:lt2>
      <a:accent1>
        <a:srgbClr val="004684"/>
      </a:accent1>
      <a:accent2>
        <a:srgbClr val="FDB927"/>
      </a:accent2>
      <a:accent3>
        <a:srgbClr val="666666"/>
      </a:accent3>
      <a:accent4>
        <a:srgbClr val="FDB927"/>
      </a:accent4>
      <a:accent5>
        <a:srgbClr val="5B9BD5"/>
      </a:accent5>
      <a:accent6>
        <a:srgbClr val="70AD47"/>
      </a:accent6>
      <a:hlink>
        <a:srgbClr val="004683"/>
      </a:hlink>
      <a:folHlink>
        <a:srgbClr val="004683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CAT_Internal" id="{D878A52E-B5C2-4D87-B609-BB644BDD8A0E}" vid="{20844186-CA95-40D6-AEF1-4D66699A3CAD}"/>
    </a:ext>
  </a:extLst>
</a:theme>
</file>

<file path=ppt/theme/theme2.xml><?xml version="1.0" encoding="utf-8"?>
<a:theme xmlns:a="http://schemas.openxmlformats.org/drawingml/2006/main" name="NCAT_Internal_V2">
  <a:themeElements>
    <a:clrScheme name="NCAT Internal">
      <a:dk1>
        <a:srgbClr val="4C4C4C"/>
      </a:dk1>
      <a:lt1>
        <a:srgbClr val="FFFFFF"/>
      </a:lt1>
      <a:dk2>
        <a:srgbClr val="44546A"/>
      </a:dk2>
      <a:lt2>
        <a:srgbClr val="C2C2C2"/>
      </a:lt2>
      <a:accent1>
        <a:srgbClr val="004684"/>
      </a:accent1>
      <a:accent2>
        <a:srgbClr val="FDB927"/>
      </a:accent2>
      <a:accent3>
        <a:srgbClr val="666666"/>
      </a:accent3>
      <a:accent4>
        <a:srgbClr val="FDB927"/>
      </a:accent4>
      <a:accent5>
        <a:srgbClr val="5B9BD5"/>
      </a:accent5>
      <a:accent6>
        <a:srgbClr val="70AD47"/>
      </a:accent6>
      <a:hlink>
        <a:srgbClr val="004683"/>
      </a:hlink>
      <a:folHlink>
        <a:srgbClr val="004683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CAT_Internal" id="{D878A52E-B5C2-4D87-B609-BB644BDD8A0E}" vid="{20844186-CA95-40D6-AEF1-4D66699A3C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NCAT_Internal</Template>
  <TotalTime>6540</TotalTime>
  <Words>47</Words>
  <Application>Microsoft Macintosh PowerPoint</Application>
  <PresentationFormat>Widescreen</PresentationFormat>
  <Paragraphs>24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Airborne</vt:lpstr>
      <vt:lpstr>Arial</vt:lpstr>
      <vt:lpstr>Book Antiqua</vt:lpstr>
      <vt:lpstr>BoomerSerif Book</vt:lpstr>
      <vt:lpstr>Calibri</vt:lpstr>
      <vt:lpstr>Courier New</vt:lpstr>
      <vt:lpstr>David</vt:lpstr>
      <vt:lpstr>Palatino Linotype</vt:lpstr>
      <vt:lpstr>Tahoma</vt:lpstr>
      <vt:lpstr>Times New Roman</vt:lpstr>
      <vt:lpstr>NCAT_Internal_V1</vt:lpstr>
      <vt:lpstr>NCAT_Internal_V2</vt:lpstr>
      <vt:lpstr>Internal level  presentation template</vt:lpstr>
      <vt:lpstr>Master title slide  with image</vt:lpstr>
      <vt:lpstr>Master title slide  with image</vt:lpstr>
      <vt:lpstr>Master transition  slide style</vt:lpstr>
      <vt:lpstr>PowerPoint Presentation</vt:lpstr>
      <vt:lpstr>Slide 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Alternate master slide footer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Kasprzak</cp:lastModifiedBy>
  <cp:revision>131</cp:revision>
  <cp:lastPrinted>2018-07-11T15:24:00Z</cp:lastPrinted>
  <dcterms:created xsi:type="dcterms:W3CDTF">2018-07-09T14:47:23Z</dcterms:created>
  <dcterms:modified xsi:type="dcterms:W3CDTF">2018-10-25T13:50:38Z</dcterms:modified>
</cp:coreProperties>
</file>