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43891200" cy="32918400"/>
  <p:notesSz cx="6858000" cy="9144000"/>
  <p:defaultTextStyle>
    <a:defPPr>
      <a:defRPr lang="en-US"/>
    </a:defPPr>
    <a:lvl1pPr marL="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1pPr>
    <a:lvl2pPr marL="219456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2pPr>
    <a:lvl3pPr marL="438912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3pPr>
    <a:lvl4pPr marL="658368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4pPr>
    <a:lvl5pPr marL="877824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5pPr>
    <a:lvl6pPr marL="1097280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6pPr>
    <a:lvl7pPr marL="1316736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7pPr>
    <a:lvl8pPr marL="1536192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8pPr>
    <a:lvl9pPr marL="1755648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>
          <p15:clr>
            <a:srgbClr val="A4A3A4"/>
          </p15:clr>
        </p15:guide>
        <p15:guide id="2" pos="138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6" d="100"/>
          <a:sy n="16" d="100"/>
        </p:scale>
        <p:origin x="612" y="-168"/>
      </p:cViewPr>
      <p:guideLst>
        <p:guide orient="horz" pos="10368"/>
        <p:guide pos="1382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10226042"/>
            <a:ext cx="37307520" cy="70561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680" y="18653760"/>
            <a:ext cx="30723840" cy="8412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94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89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5836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778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54311-7587-4D34-8FEB-00F5F44EE468}" type="datetimeFigureOut">
              <a:rPr lang="en-US" smtClean="0"/>
              <a:t>6/19/2018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B9E56-446F-436F-B5CD-93177A0451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54311-7587-4D34-8FEB-00F5F44EE468}" type="datetimeFigureOut">
              <a:rPr lang="en-US" smtClean="0"/>
              <a:t>6/19/2018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B9E56-446F-436F-B5CD-93177A0451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2742905" y="6324600"/>
            <a:ext cx="47404018" cy="1348206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0843" y="6324600"/>
            <a:ext cx="141480542" cy="134820662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54311-7587-4D34-8FEB-00F5F44EE468}" type="datetimeFigureOut">
              <a:rPr lang="en-US" smtClean="0"/>
              <a:t>6/19/2018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B9E56-446F-436F-B5CD-93177A0451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54311-7587-4D34-8FEB-00F5F44EE468}" type="datetimeFigureOut">
              <a:rPr lang="en-US" smtClean="0"/>
              <a:t>6/19/2018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B9E56-446F-436F-B5CD-93177A0451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2" y="21153122"/>
            <a:ext cx="37307520" cy="6537960"/>
          </a:xfrm>
        </p:spPr>
        <p:txBody>
          <a:bodyPr anchor="t"/>
          <a:lstStyle>
            <a:lvl1pPr algn="l">
              <a:defRPr sz="192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2" y="13952225"/>
            <a:ext cx="37307520" cy="7200898"/>
          </a:xfrm>
        </p:spPr>
        <p:txBody>
          <a:bodyPr anchor="b"/>
          <a:lstStyle>
            <a:lvl1pPr marL="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1pPr>
            <a:lvl2pPr marL="2194560" indent="0">
              <a:buNone/>
              <a:defRPr sz="8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54311-7587-4D34-8FEB-00F5F44EE468}" type="datetimeFigureOut">
              <a:rPr lang="en-US" smtClean="0"/>
              <a:t>6/19/2018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B9E56-446F-436F-B5CD-93177A0451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530842" y="36865560"/>
            <a:ext cx="94442280" cy="104279702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5704642" y="36865560"/>
            <a:ext cx="94442280" cy="104279702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54311-7587-4D34-8FEB-00F5F44EE468}" type="datetimeFigureOut">
              <a:rPr lang="en-US" smtClean="0"/>
              <a:t>6/19/2018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B9E56-446F-436F-B5CD-93177A0451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0" y="1318262"/>
            <a:ext cx="39502080" cy="5486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7368542"/>
            <a:ext cx="19392902" cy="3070858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0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4560" y="10439400"/>
            <a:ext cx="19392902" cy="18966182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122" y="7368542"/>
            <a:ext cx="19400520" cy="3070858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0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122" y="10439400"/>
            <a:ext cx="19400520" cy="18966182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54311-7587-4D34-8FEB-00F5F44EE468}" type="datetimeFigureOut">
              <a:rPr lang="en-US" smtClean="0"/>
              <a:t>6/19/2018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B9E56-446F-436F-B5CD-93177A0451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54311-7587-4D34-8FEB-00F5F44EE468}" type="datetimeFigureOut">
              <a:rPr lang="en-US" smtClean="0"/>
              <a:t>6/19/2018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B9E56-446F-436F-B5CD-93177A0451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54311-7587-4D34-8FEB-00F5F44EE468}" type="datetimeFigureOut">
              <a:rPr lang="en-US" smtClean="0"/>
              <a:t>6/19/2018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B9E56-446F-436F-B5CD-93177A0451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3" y="1310640"/>
            <a:ext cx="14439902" cy="5577840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240" y="1310643"/>
            <a:ext cx="24536400" cy="28094942"/>
          </a:xfrm>
        </p:spPr>
        <p:txBody>
          <a:bodyPr/>
          <a:lstStyle>
            <a:lvl1pPr>
              <a:defRPr sz="15400"/>
            </a:lvl1pPr>
            <a:lvl2pPr>
              <a:defRPr sz="13400"/>
            </a:lvl2pPr>
            <a:lvl3pPr>
              <a:defRPr sz="1150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3" y="6888483"/>
            <a:ext cx="14439902" cy="22517102"/>
          </a:xfrm>
        </p:spPr>
        <p:txBody>
          <a:bodyPr/>
          <a:lstStyle>
            <a:lvl1pPr marL="0" indent="0">
              <a:buNone/>
              <a:defRPr sz="6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0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54311-7587-4D34-8FEB-00F5F44EE468}" type="datetimeFigureOut">
              <a:rPr lang="en-US" smtClean="0"/>
              <a:t>6/19/2018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B9E56-446F-436F-B5CD-93177A0451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982" y="23042880"/>
            <a:ext cx="26334720" cy="2720342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982" y="2941320"/>
            <a:ext cx="26334720" cy="19751040"/>
          </a:xfrm>
        </p:spPr>
        <p:txBody>
          <a:bodyPr/>
          <a:lstStyle>
            <a:lvl1pPr marL="0" indent="0">
              <a:buNone/>
              <a:defRPr sz="15400"/>
            </a:lvl1pPr>
            <a:lvl2pPr marL="2194560" indent="0">
              <a:buNone/>
              <a:defRPr sz="13400"/>
            </a:lvl2pPr>
            <a:lvl3pPr marL="4389120" indent="0">
              <a:buNone/>
              <a:defRPr sz="1150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982" y="25763222"/>
            <a:ext cx="26334720" cy="3863338"/>
          </a:xfrm>
        </p:spPr>
        <p:txBody>
          <a:bodyPr/>
          <a:lstStyle>
            <a:lvl1pPr marL="0" indent="0">
              <a:buNone/>
              <a:defRPr sz="6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0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54311-7587-4D34-8FEB-00F5F44EE468}" type="datetimeFigureOut">
              <a:rPr lang="en-US" smtClean="0"/>
              <a:t>6/19/2018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B9E56-446F-436F-B5CD-93177A0451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94560" y="1318262"/>
            <a:ext cx="39502080" cy="5486400"/>
          </a:xfrm>
          <a:prstGeom prst="rect">
            <a:avLst/>
          </a:prstGeom>
        </p:spPr>
        <p:txBody>
          <a:bodyPr vert="horz" lIns="438912" tIns="219456" rIns="438912" bIns="21945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7680963"/>
            <a:ext cx="39502080" cy="21724622"/>
          </a:xfrm>
          <a:prstGeom prst="rect">
            <a:avLst/>
          </a:prstGeom>
        </p:spPr>
        <p:txBody>
          <a:bodyPr vert="horz" lIns="438912" tIns="219456" rIns="438912" bIns="219456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94560" y="30510482"/>
            <a:ext cx="1024128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l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B54311-7587-4D34-8FEB-00F5F44EE468}" type="datetimeFigureOut">
              <a:rPr lang="en-US" smtClean="0"/>
              <a:t>6/19/2018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996160" y="30510482"/>
            <a:ext cx="1389888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ctr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1455360" y="30510482"/>
            <a:ext cx="1024128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r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AB9E56-446F-436F-B5CD-93177A04512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389120" rtl="0" eaLnBrk="1" latinLnBrk="0" hangingPunct="1">
        <a:spcBef>
          <a:spcPct val="0"/>
        </a:spcBef>
        <a:buNone/>
        <a:defRPr sz="21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45920" indent="-1645920" algn="l" defTabSz="4389120" rtl="0" eaLnBrk="1" latinLnBrk="0" hangingPunct="1">
        <a:spcBef>
          <a:spcPct val="20000"/>
        </a:spcBef>
        <a:buFont typeface="Arial" pitchFamily="34" charset="0"/>
        <a:buChar char="•"/>
        <a:defRPr sz="15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6160" indent="-1371600" algn="l" defTabSz="4389120" rtl="0" eaLnBrk="1" latinLnBrk="0" hangingPunct="1">
        <a:spcBef>
          <a:spcPct val="20000"/>
        </a:spcBef>
        <a:buFont typeface="Arial" pitchFamily="34" charset="0"/>
        <a:buChar char="–"/>
        <a:defRPr sz="134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115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spcBef>
          <a:spcPct val="20000"/>
        </a:spcBef>
        <a:buFont typeface="Arial" pitchFamily="34" charset="0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spcBef>
          <a:spcPct val="20000"/>
        </a:spcBef>
        <a:buFont typeface="Arial" pitchFamily="34" charset="0"/>
        <a:buChar char="»"/>
        <a:defRPr sz="960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99"/>
          <p:cNvSpPr txBox="1">
            <a:spLocks noChangeArrowheads="1"/>
          </p:cNvSpPr>
          <p:nvPr/>
        </p:nvSpPr>
        <p:spPr bwMode="auto">
          <a:xfrm>
            <a:off x="5029200" y="914400"/>
            <a:ext cx="34823400" cy="3903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8000" b="1" dirty="0">
                <a:solidFill>
                  <a:srgbClr val="333399"/>
                </a:solidFill>
                <a:latin typeface="Arial"/>
              </a:rPr>
              <a:t>Title</a:t>
            </a:r>
          </a:p>
          <a:p>
            <a:pPr algn="ctr">
              <a:spcBef>
                <a:spcPct val="50000"/>
              </a:spcBef>
            </a:pPr>
            <a:r>
              <a:rPr lang="en-US" sz="6000" dirty="0">
                <a:solidFill>
                  <a:srgbClr val="333399"/>
                </a:solidFill>
                <a:latin typeface="Arial"/>
              </a:rPr>
              <a:t>Names</a:t>
            </a:r>
          </a:p>
          <a:p>
            <a:pPr algn="ctr">
              <a:spcBef>
                <a:spcPct val="50000"/>
              </a:spcBef>
            </a:pPr>
            <a:r>
              <a:rPr lang="en-US" sz="4800" dirty="0">
                <a:solidFill>
                  <a:srgbClr val="333399"/>
                </a:solidFill>
                <a:latin typeface="Arial"/>
              </a:rPr>
              <a:t>North Carolina A&amp;T State University</a:t>
            </a:r>
            <a:endParaRPr lang="en-US" sz="4800" dirty="0">
              <a:latin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04549" y="3778918"/>
            <a:ext cx="184666" cy="141577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AES_Template_36x48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CAES_Poster_Horizontal_36x48</Template>
  <TotalTime>0</TotalTime>
  <Words>9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SAES_Template_36x48</vt:lpstr>
      <vt:lpstr>PowerPoint Presentation</vt:lpstr>
    </vt:vector>
  </TitlesOfParts>
  <Company>NC A&amp;T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Kevin Lupo</dc:creator>
  <cp:lastModifiedBy>Kevin Lupo</cp:lastModifiedBy>
  <cp:revision>1</cp:revision>
  <cp:lastPrinted>2013-03-28T14:59:02Z</cp:lastPrinted>
  <dcterms:created xsi:type="dcterms:W3CDTF">2018-06-19T15:11:49Z</dcterms:created>
  <dcterms:modified xsi:type="dcterms:W3CDTF">2018-06-19T15:12:47Z</dcterms:modified>
</cp:coreProperties>
</file>