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7373600" cy="10058400"/>
  <p:notesSz cx="17373600" cy="10058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23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03020" y="3118104"/>
            <a:ext cx="1476756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606040" y="5632704"/>
            <a:ext cx="1216152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868680" y="2313432"/>
            <a:ext cx="7557516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8947404" y="2313432"/>
            <a:ext cx="7557516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image" Target="../media/image20.png"/><Relationship Id="rId21" Type="http://schemas.openxmlformats.org/officeDocument/2006/relationships/image" Target="../media/image15.png"/><Relationship Id="rId42" Type="http://schemas.openxmlformats.org/officeDocument/2006/relationships/image" Target="../media/image36.png"/><Relationship Id="rId47" Type="http://schemas.openxmlformats.org/officeDocument/2006/relationships/image" Target="../media/image41.png"/><Relationship Id="rId63" Type="http://schemas.openxmlformats.org/officeDocument/2006/relationships/image" Target="../media/image57.png"/><Relationship Id="rId68" Type="http://schemas.openxmlformats.org/officeDocument/2006/relationships/image" Target="../media/image62.png"/><Relationship Id="rId84" Type="http://schemas.openxmlformats.org/officeDocument/2006/relationships/image" Target="../media/image78.png"/><Relationship Id="rId89" Type="http://schemas.openxmlformats.org/officeDocument/2006/relationships/image" Target="../media/image83.png"/><Relationship Id="rId16" Type="http://schemas.openxmlformats.org/officeDocument/2006/relationships/image" Target="../media/image10.png"/><Relationship Id="rId11" Type="http://schemas.openxmlformats.org/officeDocument/2006/relationships/image" Target="../media/image5.png"/><Relationship Id="rId32" Type="http://schemas.openxmlformats.org/officeDocument/2006/relationships/image" Target="../media/image26.png"/><Relationship Id="rId37" Type="http://schemas.openxmlformats.org/officeDocument/2006/relationships/image" Target="../media/image31.png"/><Relationship Id="rId53" Type="http://schemas.openxmlformats.org/officeDocument/2006/relationships/image" Target="../media/image47.png"/><Relationship Id="rId58" Type="http://schemas.openxmlformats.org/officeDocument/2006/relationships/image" Target="../media/image52.png"/><Relationship Id="rId74" Type="http://schemas.openxmlformats.org/officeDocument/2006/relationships/image" Target="../media/image68.png"/><Relationship Id="rId79" Type="http://schemas.openxmlformats.org/officeDocument/2006/relationships/image" Target="../media/image73.png"/><Relationship Id="rId5" Type="http://schemas.openxmlformats.org/officeDocument/2006/relationships/slideLayout" Target="../slideLayouts/slideLayout5.xml"/><Relationship Id="rId90" Type="http://schemas.openxmlformats.org/officeDocument/2006/relationships/image" Target="../media/image84.png"/><Relationship Id="rId22" Type="http://schemas.openxmlformats.org/officeDocument/2006/relationships/image" Target="../media/image16.png"/><Relationship Id="rId27" Type="http://schemas.openxmlformats.org/officeDocument/2006/relationships/image" Target="../media/image21.png"/><Relationship Id="rId43" Type="http://schemas.openxmlformats.org/officeDocument/2006/relationships/image" Target="../media/image37.png"/><Relationship Id="rId48" Type="http://schemas.openxmlformats.org/officeDocument/2006/relationships/image" Target="../media/image42.png"/><Relationship Id="rId64" Type="http://schemas.openxmlformats.org/officeDocument/2006/relationships/image" Target="../media/image58.png"/><Relationship Id="rId69" Type="http://schemas.openxmlformats.org/officeDocument/2006/relationships/image" Target="../media/image63.png"/><Relationship Id="rId8" Type="http://schemas.openxmlformats.org/officeDocument/2006/relationships/image" Target="../media/image2.png"/><Relationship Id="rId51" Type="http://schemas.openxmlformats.org/officeDocument/2006/relationships/image" Target="../media/image45.png"/><Relationship Id="rId72" Type="http://schemas.openxmlformats.org/officeDocument/2006/relationships/image" Target="../media/image66.png"/><Relationship Id="rId80" Type="http://schemas.openxmlformats.org/officeDocument/2006/relationships/image" Target="../media/image74.png"/><Relationship Id="rId85" Type="http://schemas.openxmlformats.org/officeDocument/2006/relationships/image" Target="../media/image79.png"/><Relationship Id="rId93" Type="http://schemas.openxmlformats.org/officeDocument/2006/relationships/image" Target="../media/image87.png"/><Relationship Id="rId3" Type="http://schemas.openxmlformats.org/officeDocument/2006/relationships/slideLayout" Target="../slideLayouts/slideLayout3.xml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5" Type="http://schemas.openxmlformats.org/officeDocument/2006/relationships/image" Target="../media/image19.png"/><Relationship Id="rId33" Type="http://schemas.openxmlformats.org/officeDocument/2006/relationships/image" Target="../media/image27.png"/><Relationship Id="rId38" Type="http://schemas.openxmlformats.org/officeDocument/2006/relationships/image" Target="../media/image32.png"/><Relationship Id="rId46" Type="http://schemas.openxmlformats.org/officeDocument/2006/relationships/image" Target="../media/image40.png"/><Relationship Id="rId59" Type="http://schemas.openxmlformats.org/officeDocument/2006/relationships/image" Target="../media/image53.png"/><Relationship Id="rId67" Type="http://schemas.openxmlformats.org/officeDocument/2006/relationships/image" Target="../media/image61.png"/><Relationship Id="rId20" Type="http://schemas.openxmlformats.org/officeDocument/2006/relationships/image" Target="../media/image14.png"/><Relationship Id="rId41" Type="http://schemas.openxmlformats.org/officeDocument/2006/relationships/image" Target="../media/image35.png"/><Relationship Id="rId54" Type="http://schemas.openxmlformats.org/officeDocument/2006/relationships/image" Target="../media/image48.png"/><Relationship Id="rId62" Type="http://schemas.openxmlformats.org/officeDocument/2006/relationships/image" Target="../media/image56.png"/><Relationship Id="rId70" Type="http://schemas.openxmlformats.org/officeDocument/2006/relationships/image" Target="../media/image64.png"/><Relationship Id="rId75" Type="http://schemas.openxmlformats.org/officeDocument/2006/relationships/image" Target="../media/image69.png"/><Relationship Id="rId83" Type="http://schemas.openxmlformats.org/officeDocument/2006/relationships/image" Target="../media/image77.png"/><Relationship Id="rId88" Type="http://schemas.openxmlformats.org/officeDocument/2006/relationships/image" Target="../media/image82.png"/><Relationship Id="rId91" Type="http://schemas.openxmlformats.org/officeDocument/2006/relationships/image" Target="../media/image85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28" Type="http://schemas.openxmlformats.org/officeDocument/2006/relationships/image" Target="../media/image22.png"/><Relationship Id="rId36" Type="http://schemas.openxmlformats.org/officeDocument/2006/relationships/image" Target="../media/image30.png"/><Relationship Id="rId49" Type="http://schemas.openxmlformats.org/officeDocument/2006/relationships/image" Target="../media/image43.png"/><Relationship Id="rId57" Type="http://schemas.openxmlformats.org/officeDocument/2006/relationships/image" Target="../media/image51.png"/><Relationship Id="rId10" Type="http://schemas.openxmlformats.org/officeDocument/2006/relationships/image" Target="../media/image4.png"/><Relationship Id="rId31" Type="http://schemas.openxmlformats.org/officeDocument/2006/relationships/image" Target="../media/image25.png"/><Relationship Id="rId44" Type="http://schemas.openxmlformats.org/officeDocument/2006/relationships/image" Target="../media/image38.png"/><Relationship Id="rId52" Type="http://schemas.openxmlformats.org/officeDocument/2006/relationships/image" Target="../media/image46.png"/><Relationship Id="rId60" Type="http://schemas.openxmlformats.org/officeDocument/2006/relationships/image" Target="../media/image54.png"/><Relationship Id="rId65" Type="http://schemas.openxmlformats.org/officeDocument/2006/relationships/image" Target="../media/image59.png"/><Relationship Id="rId73" Type="http://schemas.openxmlformats.org/officeDocument/2006/relationships/image" Target="../media/image67.png"/><Relationship Id="rId78" Type="http://schemas.openxmlformats.org/officeDocument/2006/relationships/image" Target="../media/image72.png"/><Relationship Id="rId81" Type="http://schemas.openxmlformats.org/officeDocument/2006/relationships/image" Target="../media/image75.png"/><Relationship Id="rId86" Type="http://schemas.openxmlformats.org/officeDocument/2006/relationships/image" Target="../media/image80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39" Type="http://schemas.openxmlformats.org/officeDocument/2006/relationships/image" Target="../media/image33.png"/><Relationship Id="rId34" Type="http://schemas.openxmlformats.org/officeDocument/2006/relationships/image" Target="../media/image28.png"/><Relationship Id="rId50" Type="http://schemas.openxmlformats.org/officeDocument/2006/relationships/image" Target="../media/image44.png"/><Relationship Id="rId55" Type="http://schemas.openxmlformats.org/officeDocument/2006/relationships/image" Target="../media/image49.png"/><Relationship Id="rId76" Type="http://schemas.openxmlformats.org/officeDocument/2006/relationships/image" Target="../media/image70.png"/><Relationship Id="rId7" Type="http://schemas.openxmlformats.org/officeDocument/2006/relationships/image" Target="../media/image1.png"/><Relationship Id="rId71" Type="http://schemas.openxmlformats.org/officeDocument/2006/relationships/image" Target="../media/image65.png"/><Relationship Id="rId92" Type="http://schemas.openxmlformats.org/officeDocument/2006/relationships/image" Target="../media/image86.png"/><Relationship Id="rId2" Type="http://schemas.openxmlformats.org/officeDocument/2006/relationships/slideLayout" Target="../slideLayouts/slideLayout2.xml"/><Relationship Id="rId29" Type="http://schemas.openxmlformats.org/officeDocument/2006/relationships/image" Target="../media/image23.png"/><Relationship Id="rId24" Type="http://schemas.openxmlformats.org/officeDocument/2006/relationships/image" Target="../media/image18.png"/><Relationship Id="rId40" Type="http://schemas.openxmlformats.org/officeDocument/2006/relationships/image" Target="../media/image34.png"/><Relationship Id="rId45" Type="http://schemas.openxmlformats.org/officeDocument/2006/relationships/image" Target="../media/image39.png"/><Relationship Id="rId66" Type="http://schemas.openxmlformats.org/officeDocument/2006/relationships/image" Target="../media/image60.png"/><Relationship Id="rId87" Type="http://schemas.openxmlformats.org/officeDocument/2006/relationships/image" Target="../media/image81.png"/><Relationship Id="rId61" Type="http://schemas.openxmlformats.org/officeDocument/2006/relationships/image" Target="../media/image55.png"/><Relationship Id="rId82" Type="http://schemas.openxmlformats.org/officeDocument/2006/relationships/image" Target="../media/image76.png"/><Relationship Id="rId19" Type="http://schemas.openxmlformats.org/officeDocument/2006/relationships/image" Target="../media/image13.png"/><Relationship Id="rId14" Type="http://schemas.openxmlformats.org/officeDocument/2006/relationships/image" Target="../media/image8.png"/><Relationship Id="rId30" Type="http://schemas.openxmlformats.org/officeDocument/2006/relationships/image" Target="../media/image24.png"/><Relationship Id="rId35" Type="http://schemas.openxmlformats.org/officeDocument/2006/relationships/image" Target="../media/image29.png"/><Relationship Id="rId56" Type="http://schemas.openxmlformats.org/officeDocument/2006/relationships/image" Target="../media/image50.png"/><Relationship Id="rId77" Type="http://schemas.openxmlformats.org/officeDocument/2006/relationships/image" Target="../media/image7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5468600" y="6345936"/>
            <a:ext cx="97533" cy="118872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15352776" y="5843015"/>
            <a:ext cx="830580" cy="623570"/>
          </a:xfrm>
          <a:custGeom>
            <a:avLst/>
            <a:gdLst/>
            <a:ahLst/>
            <a:cxnLst/>
            <a:rect l="l" t="t" r="r" b="b"/>
            <a:pathLst>
              <a:path w="830580" h="623570">
                <a:moveTo>
                  <a:pt x="830199" y="67056"/>
                </a:moveTo>
                <a:lnTo>
                  <a:pt x="824230" y="29845"/>
                </a:lnTo>
                <a:lnTo>
                  <a:pt x="806450" y="0"/>
                </a:lnTo>
                <a:lnTo>
                  <a:pt x="23749" y="0"/>
                </a:lnTo>
                <a:lnTo>
                  <a:pt x="5969" y="29845"/>
                </a:lnTo>
                <a:lnTo>
                  <a:pt x="0" y="67056"/>
                </a:lnTo>
                <a:lnTo>
                  <a:pt x="5969" y="104394"/>
                </a:lnTo>
                <a:lnTo>
                  <a:pt x="23749" y="134239"/>
                </a:lnTo>
                <a:lnTo>
                  <a:pt x="32766" y="134239"/>
                </a:lnTo>
                <a:lnTo>
                  <a:pt x="22352" y="151638"/>
                </a:lnTo>
                <a:lnTo>
                  <a:pt x="16383" y="188976"/>
                </a:lnTo>
                <a:lnTo>
                  <a:pt x="22352" y="226187"/>
                </a:lnTo>
                <a:lnTo>
                  <a:pt x="40132" y="256032"/>
                </a:lnTo>
                <a:lnTo>
                  <a:pt x="46990" y="256032"/>
                </a:lnTo>
                <a:lnTo>
                  <a:pt x="36576" y="273558"/>
                </a:lnTo>
                <a:lnTo>
                  <a:pt x="30607" y="310769"/>
                </a:lnTo>
                <a:lnTo>
                  <a:pt x="36576" y="347980"/>
                </a:lnTo>
                <a:lnTo>
                  <a:pt x="54356" y="377825"/>
                </a:lnTo>
                <a:lnTo>
                  <a:pt x="58928" y="377825"/>
                </a:lnTo>
                <a:lnTo>
                  <a:pt x="48514" y="395351"/>
                </a:lnTo>
                <a:lnTo>
                  <a:pt x="42545" y="432562"/>
                </a:lnTo>
                <a:lnTo>
                  <a:pt x="48514" y="469773"/>
                </a:lnTo>
                <a:lnTo>
                  <a:pt x="66294" y="499618"/>
                </a:lnTo>
                <a:lnTo>
                  <a:pt x="131318" y="499618"/>
                </a:lnTo>
                <a:lnTo>
                  <a:pt x="120904" y="517144"/>
                </a:lnTo>
                <a:lnTo>
                  <a:pt x="114935" y="554355"/>
                </a:lnTo>
                <a:lnTo>
                  <a:pt x="120904" y="591566"/>
                </a:lnTo>
                <a:lnTo>
                  <a:pt x="138684" y="621538"/>
                </a:lnTo>
                <a:lnTo>
                  <a:pt x="140538" y="621538"/>
                </a:lnTo>
                <a:lnTo>
                  <a:pt x="141605" y="623316"/>
                </a:lnTo>
                <a:lnTo>
                  <a:pt x="713232" y="623316"/>
                </a:lnTo>
                <a:lnTo>
                  <a:pt x="728599" y="597408"/>
                </a:lnTo>
                <a:lnTo>
                  <a:pt x="733806" y="565023"/>
                </a:lnTo>
                <a:lnTo>
                  <a:pt x="728599" y="532765"/>
                </a:lnTo>
                <a:lnTo>
                  <a:pt x="713232" y="506857"/>
                </a:lnTo>
                <a:lnTo>
                  <a:pt x="703173" y="506857"/>
                </a:lnTo>
                <a:lnTo>
                  <a:pt x="698881" y="499618"/>
                </a:lnTo>
                <a:lnTo>
                  <a:pt x="763905" y="499618"/>
                </a:lnTo>
                <a:lnTo>
                  <a:pt x="781685" y="469773"/>
                </a:lnTo>
                <a:lnTo>
                  <a:pt x="787654" y="432562"/>
                </a:lnTo>
                <a:lnTo>
                  <a:pt x="781685" y="395351"/>
                </a:lnTo>
                <a:lnTo>
                  <a:pt x="771271" y="377825"/>
                </a:lnTo>
                <a:lnTo>
                  <a:pt x="775843" y="377825"/>
                </a:lnTo>
                <a:lnTo>
                  <a:pt x="793623" y="347980"/>
                </a:lnTo>
                <a:lnTo>
                  <a:pt x="799592" y="310769"/>
                </a:lnTo>
                <a:lnTo>
                  <a:pt x="793623" y="273558"/>
                </a:lnTo>
                <a:lnTo>
                  <a:pt x="783209" y="256032"/>
                </a:lnTo>
                <a:lnTo>
                  <a:pt x="790067" y="256032"/>
                </a:lnTo>
                <a:lnTo>
                  <a:pt x="807847" y="226187"/>
                </a:lnTo>
                <a:lnTo>
                  <a:pt x="813816" y="188976"/>
                </a:lnTo>
                <a:lnTo>
                  <a:pt x="807847" y="151638"/>
                </a:lnTo>
                <a:lnTo>
                  <a:pt x="797433" y="134239"/>
                </a:lnTo>
                <a:lnTo>
                  <a:pt x="806450" y="134239"/>
                </a:lnTo>
                <a:lnTo>
                  <a:pt x="824230" y="104394"/>
                </a:lnTo>
                <a:lnTo>
                  <a:pt x="830199" y="6705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5368016" y="5980176"/>
            <a:ext cx="73149" cy="115824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5645384" y="5721096"/>
            <a:ext cx="260603" cy="134112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9934956" y="518159"/>
            <a:ext cx="70102" cy="138683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5822167" y="5481827"/>
            <a:ext cx="242315" cy="117348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5738347" y="5355335"/>
            <a:ext cx="156971" cy="115824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5124176" y="5239511"/>
            <a:ext cx="105154" cy="115824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5631667" y="4995673"/>
            <a:ext cx="252984" cy="115822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2891516" y="9779509"/>
            <a:ext cx="73149" cy="115822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13324332" y="9662161"/>
            <a:ext cx="73149" cy="117346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12975335" y="9546335"/>
            <a:ext cx="83818" cy="115824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12923519" y="6233159"/>
            <a:ext cx="71625" cy="117348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12658343" y="6117335"/>
            <a:ext cx="231648" cy="115824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9419844" y="7598664"/>
            <a:ext cx="73150" cy="115822"/>
          </a:xfrm>
          <a:prstGeom prst="rect">
            <a:avLst/>
          </a:prstGeom>
        </p:spPr>
      </p:pic>
      <p:pic>
        <p:nvPicPr>
          <p:cNvPr id="31" name="bg object 31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9364980" y="7482840"/>
            <a:ext cx="65530" cy="126490"/>
          </a:xfrm>
          <a:prstGeom prst="rect">
            <a:avLst/>
          </a:prstGeom>
        </p:spPr>
      </p:pic>
      <p:pic>
        <p:nvPicPr>
          <p:cNvPr id="32" name="bg object 32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11379707" y="6519673"/>
            <a:ext cx="68578" cy="105154"/>
          </a:xfrm>
          <a:prstGeom prst="rect">
            <a:avLst/>
          </a:prstGeom>
        </p:spPr>
      </p:pic>
      <p:pic>
        <p:nvPicPr>
          <p:cNvPr id="33" name="bg object 33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15643860" y="6670547"/>
            <a:ext cx="248411" cy="141731"/>
          </a:xfrm>
          <a:prstGeom prst="rect">
            <a:avLst/>
          </a:prstGeom>
        </p:spPr>
      </p:pic>
      <p:pic>
        <p:nvPicPr>
          <p:cNvPr id="34" name="bg object 34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11041380" y="5588508"/>
            <a:ext cx="195072" cy="99060"/>
          </a:xfrm>
          <a:prstGeom prst="rect">
            <a:avLst/>
          </a:prstGeom>
        </p:spPr>
      </p:pic>
      <p:pic>
        <p:nvPicPr>
          <p:cNvPr id="35" name="bg object 35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11417807" y="4244340"/>
            <a:ext cx="67055" cy="126491"/>
          </a:xfrm>
          <a:prstGeom prst="rect">
            <a:avLst/>
          </a:prstGeom>
        </p:spPr>
      </p:pic>
      <p:pic>
        <p:nvPicPr>
          <p:cNvPr id="36" name="bg object 36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12923519" y="6233159"/>
            <a:ext cx="71625" cy="117348"/>
          </a:xfrm>
          <a:prstGeom prst="rect">
            <a:avLst/>
          </a:prstGeom>
        </p:spPr>
      </p:pic>
      <p:pic>
        <p:nvPicPr>
          <p:cNvPr id="37" name="bg object 37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12658343" y="6117335"/>
            <a:ext cx="231648" cy="115824"/>
          </a:xfrm>
          <a:prstGeom prst="rect">
            <a:avLst/>
          </a:prstGeom>
        </p:spPr>
      </p:pic>
      <p:pic>
        <p:nvPicPr>
          <p:cNvPr id="38" name="bg object 38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10000488" y="7482840"/>
            <a:ext cx="65530" cy="126490"/>
          </a:xfrm>
          <a:prstGeom prst="rect">
            <a:avLst/>
          </a:prstGeom>
        </p:spPr>
      </p:pic>
      <p:pic>
        <p:nvPicPr>
          <p:cNvPr id="39" name="bg object 39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9767316" y="7482840"/>
            <a:ext cx="65530" cy="126490"/>
          </a:xfrm>
          <a:prstGeom prst="rect">
            <a:avLst/>
          </a:prstGeom>
        </p:spPr>
      </p:pic>
      <p:pic>
        <p:nvPicPr>
          <p:cNvPr id="40" name="bg object 40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14455139" y="5111496"/>
            <a:ext cx="68578" cy="128015"/>
          </a:xfrm>
          <a:prstGeom prst="rect">
            <a:avLst/>
          </a:prstGeom>
        </p:spPr>
      </p:pic>
      <p:pic>
        <p:nvPicPr>
          <p:cNvPr id="41" name="bg object 41"/>
          <p:cNvPicPr/>
          <p:nvPr/>
        </p:nvPicPr>
        <p:blipFill>
          <a:blip r:embed="rId29" cstate="print"/>
          <a:stretch>
            <a:fillRect/>
          </a:stretch>
        </p:blipFill>
        <p:spPr>
          <a:xfrm>
            <a:off x="14298167" y="4876800"/>
            <a:ext cx="73150" cy="118872"/>
          </a:xfrm>
          <a:prstGeom prst="rect">
            <a:avLst/>
          </a:prstGeom>
        </p:spPr>
      </p:pic>
      <p:pic>
        <p:nvPicPr>
          <p:cNvPr id="42" name="bg object 42"/>
          <p:cNvPicPr/>
          <p:nvPr/>
        </p:nvPicPr>
        <p:blipFill>
          <a:blip r:embed="rId30" cstate="print"/>
          <a:stretch>
            <a:fillRect/>
          </a:stretch>
        </p:blipFill>
        <p:spPr>
          <a:xfrm>
            <a:off x="11036807" y="5791200"/>
            <a:ext cx="170688" cy="117348"/>
          </a:xfrm>
          <a:prstGeom prst="rect">
            <a:avLst/>
          </a:prstGeom>
        </p:spPr>
      </p:pic>
      <p:pic>
        <p:nvPicPr>
          <p:cNvPr id="43" name="bg object 43"/>
          <p:cNvPicPr/>
          <p:nvPr/>
        </p:nvPicPr>
        <p:blipFill>
          <a:blip r:embed="rId31" cstate="print"/>
          <a:stretch>
            <a:fillRect/>
          </a:stretch>
        </p:blipFill>
        <p:spPr>
          <a:xfrm>
            <a:off x="14743176" y="4376928"/>
            <a:ext cx="73149" cy="120396"/>
          </a:xfrm>
          <a:prstGeom prst="rect">
            <a:avLst/>
          </a:prstGeom>
        </p:spPr>
      </p:pic>
      <p:pic>
        <p:nvPicPr>
          <p:cNvPr id="44" name="bg object 44"/>
          <p:cNvPicPr/>
          <p:nvPr/>
        </p:nvPicPr>
        <p:blipFill>
          <a:blip r:embed="rId32" cstate="print"/>
          <a:stretch>
            <a:fillRect/>
          </a:stretch>
        </p:blipFill>
        <p:spPr>
          <a:xfrm>
            <a:off x="12458700" y="6350508"/>
            <a:ext cx="124966" cy="117348"/>
          </a:xfrm>
          <a:prstGeom prst="rect">
            <a:avLst/>
          </a:prstGeom>
        </p:spPr>
      </p:pic>
      <p:pic>
        <p:nvPicPr>
          <p:cNvPr id="45" name="bg object 45"/>
          <p:cNvPicPr/>
          <p:nvPr/>
        </p:nvPicPr>
        <p:blipFill>
          <a:blip r:embed="rId33" cstate="print"/>
          <a:stretch>
            <a:fillRect/>
          </a:stretch>
        </p:blipFill>
        <p:spPr>
          <a:xfrm>
            <a:off x="10800588" y="6984492"/>
            <a:ext cx="70102" cy="128016"/>
          </a:xfrm>
          <a:prstGeom prst="rect">
            <a:avLst/>
          </a:prstGeom>
        </p:spPr>
      </p:pic>
      <p:pic>
        <p:nvPicPr>
          <p:cNvPr id="46" name="bg object 46"/>
          <p:cNvPicPr/>
          <p:nvPr/>
        </p:nvPicPr>
        <p:blipFill>
          <a:blip r:embed="rId34" cstate="print"/>
          <a:stretch>
            <a:fillRect/>
          </a:stretch>
        </p:blipFill>
        <p:spPr>
          <a:xfrm>
            <a:off x="9419843" y="7598665"/>
            <a:ext cx="73150" cy="115822"/>
          </a:xfrm>
          <a:prstGeom prst="rect">
            <a:avLst/>
          </a:prstGeom>
        </p:spPr>
      </p:pic>
      <p:pic>
        <p:nvPicPr>
          <p:cNvPr id="47" name="bg object 47"/>
          <p:cNvPicPr/>
          <p:nvPr/>
        </p:nvPicPr>
        <p:blipFill>
          <a:blip r:embed="rId35" cstate="print"/>
          <a:stretch>
            <a:fillRect/>
          </a:stretch>
        </p:blipFill>
        <p:spPr>
          <a:xfrm>
            <a:off x="11030711" y="6804659"/>
            <a:ext cx="231648" cy="106679"/>
          </a:xfrm>
          <a:prstGeom prst="rect">
            <a:avLst/>
          </a:prstGeom>
        </p:spPr>
      </p:pic>
      <p:pic>
        <p:nvPicPr>
          <p:cNvPr id="48" name="bg object 48"/>
          <p:cNvPicPr/>
          <p:nvPr/>
        </p:nvPicPr>
        <p:blipFill>
          <a:blip r:embed="rId36" cstate="print"/>
          <a:stretch>
            <a:fillRect/>
          </a:stretch>
        </p:blipFill>
        <p:spPr>
          <a:xfrm>
            <a:off x="10927080" y="7303009"/>
            <a:ext cx="111250" cy="121918"/>
          </a:xfrm>
          <a:prstGeom prst="rect">
            <a:avLst/>
          </a:prstGeom>
        </p:spPr>
      </p:pic>
      <p:pic>
        <p:nvPicPr>
          <p:cNvPr id="49" name="bg object 49"/>
          <p:cNvPicPr/>
          <p:nvPr/>
        </p:nvPicPr>
        <p:blipFill>
          <a:blip r:embed="rId37" cstate="print"/>
          <a:stretch>
            <a:fillRect/>
          </a:stretch>
        </p:blipFill>
        <p:spPr>
          <a:xfrm>
            <a:off x="9364980" y="7482840"/>
            <a:ext cx="65530" cy="126490"/>
          </a:xfrm>
          <a:prstGeom prst="rect">
            <a:avLst/>
          </a:prstGeom>
        </p:spPr>
      </p:pic>
      <p:pic>
        <p:nvPicPr>
          <p:cNvPr id="50" name="bg object 50"/>
          <p:cNvPicPr/>
          <p:nvPr/>
        </p:nvPicPr>
        <p:blipFill>
          <a:blip r:embed="rId38" cstate="print"/>
          <a:stretch>
            <a:fillRect/>
          </a:stretch>
        </p:blipFill>
        <p:spPr>
          <a:xfrm>
            <a:off x="10975847" y="6297167"/>
            <a:ext cx="245364" cy="115824"/>
          </a:xfrm>
          <a:prstGeom prst="rect">
            <a:avLst/>
          </a:prstGeom>
        </p:spPr>
      </p:pic>
      <p:pic>
        <p:nvPicPr>
          <p:cNvPr id="51" name="bg object 51"/>
          <p:cNvPicPr/>
          <p:nvPr/>
        </p:nvPicPr>
        <p:blipFill>
          <a:blip r:embed="rId39" cstate="print"/>
          <a:stretch>
            <a:fillRect/>
          </a:stretch>
        </p:blipFill>
        <p:spPr>
          <a:xfrm>
            <a:off x="11620500" y="5020055"/>
            <a:ext cx="73150" cy="123444"/>
          </a:xfrm>
          <a:prstGeom prst="rect">
            <a:avLst/>
          </a:prstGeom>
        </p:spPr>
      </p:pic>
      <p:pic>
        <p:nvPicPr>
          <p:cNvPr id="52" name="bg object 52"/>
          <p:cNvPicPr/>
          <p:nvPr/>
        </p:nvPicPr>
        <p:blipFill>
          <a:blip r:embed="rId40" cstate="print"/>
          <a:stretch>
            <a:fillRect/>
          </a:stretch>
        </p:blipFill>
        <p:spPr>
          <a:xfrm>
            <a:off x="10529316" y="6519671"/>
            <a:ext cx="83818" cy="109727"/>
          </a:xfrm>
          <a:prstGeom prst="rect">
            <a:avLst/>
          </a:prstGeom>
        </p:spPr>
      </p:pic>
      <p:pic>
        <p:nvPicPr>
          <p:cNvPr id="53" name="bg object 53"/>
          <p:cNvPicPr/>
          <p:nvPr/>
        </p:nvPicPr>
        <p:blipFill>
          <a:blip r:embed="rId41" cstate="print"/>
          <a:stretch>
            <a:fillRect/>
          </a:stretch>
        </p:blipFill>
        <p:spPr>
          <a:xfrm>
            <a:off x="11620500" y="4791455"/>
            <a:ext cx="73150" cy="118872"/>
          </a:xfrm>
          <a:prstGeom prst="rect">
            <a:avLst/>
          </a:prstGeom>
        </p:spPr>
      </p:pic>
      <p:pic>
        <p:nvPicPr>
          <p:cNvPr id="54" name="bg object 54"/>
          <p:cNvPicPr/>
          <p:nvPr/>
        </p:nvPicPr>
        <p:blipFill>
          <a:blip r:embed="rId42" cstate="print"/>
          <a:stretch>
            <a:fillRect/>
          </a:stretch>
        </p:blipFill>
        <p:spPr>
          <a:xfrm>
            <a:off x="9284207" y="2590800"/>
            <a:ext cx="67054" cy="118872"/>
          </a:xfrm>
          <a:prstGeom prst="rect">
            <a:avLst/>
          </a:prstGeom>
        </p:spPr>
      </p:pic>
      <p:pic>
        <p:nvPicPr>
          <p:cNvPr id="55" name="bg object 55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7548371" y="2481072"/>
            <a:ext cx="67055" cy="118872"/>
          </a:xfrm>
          <a:prstGeom prst="rect">
            <a:avLst/>
          </a:prstGeom>
        </p:spPr>
      </p:pic>
      <p:pic>
        <p:nvPicPr>
          <p:cNvPr id="56" name="bg object 56"/>
          <p:cNvPicPr/>
          <p:nvPr/>
        </p:nvPicPr>
        <p:blipFill>
          <a:blip r:embed="rId44" cstate="print"/>
          <a:stretch>
            <a:fillRect/>
          </a:stretch>
        </p:blipFill>
        <p:spPr>
          <a:xfrm>
            <a:off x="10888980" y="4244340"/>
            <a:ext cx="76198" cy="126491"/>
          </a:xfrm>
          <a:prstGeom prst="rect">
            <a:avLst/>
          </a:prstGeom>
        </p:spPr>
      </p:pic>
      <p:pic>
        <p:nvPicPr>
          <p:cNvPr id="57" name="bg object 57"/>
          <p:cNvPicPr/>
          <p:nvPr/>
        </p:nvPicPr>
        <p:blipFill>
          <a:blip r:embed="rId45" cstate="print"/>
          <a:stretch>
            <a:fillRect/>
          </a:stretch>
        </p:blipFill>
        <p:spPr>
          <a:xfrm>
            <a:off x="11693652" y="4244340"/>
            <a:ext cx="70102" cy="126491"/>
          </a:xfrm>
          <a:prstGeom prst="rect">
            <a:avLst/>
          </a:prstGeom>
        </p:spPr>
      </p:pic>
      <p:pic>
        <p:nvPicPr>
          <p:cNvPr id="58" name="bg object 58"/>
          <p:cNvPicPr/>
          <p:nvPr/>
        </p:nvPicPr>
        <p:blipFill>
          <a:blip r:embed="rId46" cstate="print"/>
          <a:stretch>
            <a:fillRect/>
          </a:stretch>
        </p:blipFill>
        <p:spPr>
          <a:xfrm>
            <a:off x="11087100" y="4369308"/>
            <a:ext cx="173736" cy="117348"/>
          </a:xfrm>
          <a:prstGeom prst="rect">
            <a:avLst/>
          </a:prstGeom>
        </p:spPr>
      </p:pic>
      <p:pic>
        <p:nvPicPr>
          <p:cNvPr id="59" name="bg object 59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7124700" y="2481072"/>
            <a:ext cx="67054" cy="118872"/>
          </a:xfrm>
          <a:prstGeom prst="rect">
            <a:avLst/>
          </a:prstGeom>
        </p:spPr>
      </p:pic>
      <p:pic>
        <p:nvPicPr>
          <p:cNvPr id="60" name="bg object 60"/>
          <p:cNvPicPr/>
          <p:nvPr/>
        </p:nvPicPr>
        <p:blipFill>
          <a:blip r:embed="rId42" cstate="print"/>
          <a:stretch>
            <a:fillRect/>
          </a:stretch>
        </p:blipFill>
        <p:spPr>
          <a:xfrm>
            <a:off x="7531607" y="2362200"/>
            <a:ext cx="67054" cy="118872"/>
          </a:xfrm>
          <a:prstGeom prst="rect">
            <a:avLst/>
          </a:prstGeom>
        </p:spPr>
      </p:pic>
      <p:pic>
        <p:nvPicPr>
          <p:cNvPr id="61" name="bg object 61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5686044" y="2667000"/>
            <a:ext cx="67055" cy="118872"/>
          </a:xfrm>
          <a:prstGeom prst="rect">
            <a:avLst/>
          </a:prstGeom>
        </p:spPr>
      </p:pic>
      <p:pic>
        <p:nvPicPr>
          <p:cNvPr id="62" name="bg object 62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6100571" y="2540507"/>
            <a:ext cx="67055" cy="117348"/>
          </a:xfrm>
          <a:prstGeom prst="rect">
            <a:avLst/>
          </a:prstGeom>
        </p:spPr>
      </p:pic>
      <p:pic>
        <p:nvPicPr>
          <p:cNvPr id="63" name="bg object 63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5541264" y="2540507"/>
            <a:ext cx="67055" cy="117348"/>
          </a:xfrm>
          <a:prstGeom prst="rect">
            <a:avLst/>
          </a:prstGeom>
        </p:spPr>
      </p:pic>
      <p:pic>
        <p:nvPicPr>
          <p:cNvPr id="64" name="bg object 64"/>
          <p:cNvPicPr/>
          <p:nvPr/>
        </p:nvPicPr>
        <p:blipFill>
          <a:blip r:embed="rId42" cstate="print"/>
          <a:stretch>
            <a:fillRect/>
          </a:stretch>
        </p:blipFill>
        <p:spPr>
          <a:xfrm>
            <a:off x="6041135" y="2421636"/>
            <a:ext cx="67055" cy="118872"/>
          </a:xfrm>
          <a:prstGeom prst="rect">
            <a:avLst/>
          </a:prstGeom>
        </p:spPr>
      </p:pic>
      <p:pic>
        <p:nvPicPr>
          <p:cNvPr id="65" name="bg object 65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6074663" y="2295144"/>
            <a:ext cx="67055" cy="117348"/>
          </a:xfrm>
          <a:prstGeom prst="rect">
            <a:avLst/>
          </a:prstGeom>
        </p:spPr>
      </p:pic>
      <p:pic>
        <p:nvPicPr>
          <p:cNvPr id="66" name="bg object 66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4338828" y="2557272"/>
            <a:ext cx="68579" cy="118872"/>
          </a:xfrm>
          <a:prstGeom prst="rect">
            <a:avLst/>
          </a:prstGeom>
        </p:spPr>
      </p:pic>
      <p:pic>
        <p:nvPicPr>
          <p:cNvPr id="67" name="bg object 67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4576571" y="2311907"/>
            <a:ext cx="67055" cy="117348"/>
          </a:xfrm>
          <a:prstGeom prst="rect">
            <a:avLst/>
          </a:prstGeom>
        </p:spPr>
      </p:pic>
      <p:pic>
        <p:nvPicPr>
          <p:cNvPr id="68" name="bg object 68"/>
          <p:cNvPicPr/>
          <p:nvPr/>
        </p:nvPicPr>
        <p:blipFill>
          <a:blip r:embed="rId47" cstate="print"/>
          <a:stretch>
            <a:fillRect/>
          </a:stretch>
        </p:blipFill>
        <p:spPr>
          <a:xfrm>
            <a:off x="9400031" y="5833871"/>
            <a:ext cx="234696" cy="115824"/>
          </a:xfrm>
          <a:prstGeom prst="rect">
            <a:avLst/>
          </a:prstGeom>
        </p:spPr>
      </p:pic>
      <p:pic>
        <p:nvPicPr>
          <p:cNvPr id="69" name="bg object 69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1876044" y="2599944"/>
            <a:ext cx="67056" cy="117348"/>
          </a:xfrm>
          <a:prstGeom prst="rect">
            <a:avLst/>
          </a:prstGeom>
        </p:spPr>
      </p:pic>
      <p:pic>
        <p:nvPicPr>
          <p:cNvPr id="70" name="bg object 70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2316479" y="2481072"/>
            <a:ext cx="67056" cy="118872"/>
          </a:xfrm>
          <a:prstGeom prst="rect">
            <a:avLst/>
          </a:prstGeom>
        </p:spPr>
      </p:pic>
      <p:pic>
        <p:nvPicPr>
          <p:cNvPr id="71" name="bg object 71"/>
          <p:cNvPicPr/>
          <p:nvPr/>
        </p:nvPicPr>
        <p:blipFill>
          <a:blip r:embed="rId48" cstate="print"/>
          <a:stretch>
            <a:fillRect/>
          </a:stretch>
        </p:blipFill>
        <p:spPr>
          <a:xfrm>
            <a:off x="9323831" y="8159497"/>
            <a:ext cx="73150" cy="120394"/>
          </a:xfrm>
          <a:prstGeom prst="rect">
            <a:avLst/>
          </a:prstGeom>
        </p:spPr>
      </p:pic>
      <p:pic>
        <p:nvPicPr>
          <p:cNvPr id="72" name="bg object 72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2095500" y="2362200"/>
            <a:ext cx="67056" cy="118872"/>
          </a:xfrm>
          <a:prstGeom prst="rect">
            <a:avLst/>
          </a:prstGeom>
        </p:spPr>
      </p:pic>
      <p:pic>
        <p:nvPicPr>
          <p:cNvPr id="73" name="bg object 73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1706879" y="2235707"/>
            <a:ext cx="67056" cy="117348"/>
          </a:xfrm>
          <a:prstGeom prst="rect">
            <a:avLst/>
          </a:prstGeom>
        </p:spPr>
      </p:pic>
      <p:pic>
        <p:nvPicPr>
          <p:cNvPr id="74" name="bg object 74"/>
          <p:cNvPicPr/>
          <p:nvPr/>
        </p:nvPicPr>
        <p:blipFill>
          <a:blip r:embed="rId49" cstate="print"/>
          <a:stretch>
            <a:fillRect/>
          </a:stretch>
        </p:blipFill>
        <p:spPr>
          <a:xfrm>
            <a:off x="12007595" y="1693164"/>
            <a:ext cx="73150" cy="135635"/>
          </a:xfrm>
          <a:prstGeom prst="rect">
            <a:avLst/>
          </a:prstGeom>
        </p:spPr>
      </p:pic>
      <p:pic>
        <p:nvPicPr>
          <p:cNvPr id="75" name="bg object 75"/>
          <p:cNvPicPr/>
          <p:nvPr/>
        </p:nvPicPr>
        <p:blipFill>
          <a:blip r:embed="rId50" cstate="print"/>
          <a:stretch>
            <a:fillRect/>
          </a:stretch>
        </p:blipFill>
        <p:spPr>
          <a:xfrm>
            <a:off x="12236195" y="1549908"/>
            <a:ext cx="73150" cy="135635"/>
          </a:xfrm>
          <a:prstGeom prst="rect">
            <a:avLst/>
          </a:prstGeom>
        </p:spPr>
      </p:pic>
      <p:pic>
        <p:nvPicPr>
          <p:cNvPr id="76" name="bg object 76"/>
          <p:cNvPicPr/>
          <p:nvPr/>
        </p:nvPicPr>
        <p:blipFill>
          <a:blip r:embed="rId51" cstate="print"/>
          <a:stretch>
            <a:fillRect/>
          </a:stretch>
        </p:blipFill>
        <p:spPr>
          <a:xfrm>
            <a:off x="11897868" y="1549908"/>
            <a:ext cx="80772" cy="135635"/>
          </a:xfrm>
          <a:prstGeom prst="rect">
            <a:avLst/>
          </a:prstGeom>
        </p:spPr>
      </p:pic>
      <p:pic>
        <p:nvPicPr>
          <p:cNvPr id="77" name="bg object 77"/>
          <p:cNvPicPr/>
          <p:nvPr/>
        </p:nvPicPr>
        <p:blipFill>
          <a:blip r:embed="rId52" cstate="print"/>
          <a:stretch>
            <a:fillRect/>
          </a:stretch>
        </p:blipFill>
        <p:spPr>
          <a:xfrm>
            <a:off x="15627095" y="4974335"/>
            <a:ext cx="245363" cy="134112"/>
          </a:xfrm>
          <a:prstGeom prst="rect">
            <a:avLst/>
          </a:prstGeom>
        </p:spPr>
      </p:pic>
      <p:pic>
        <p:nvPicPr>
          <p:cNvPr id="78" name="bg object 78"/>
          <p:cNvPicPr/>
          <p:nvPr/>
        </p:nvPicPr>
        <p:blipFill>
          <a:blip r:embed="rId53" cstate="print"/>
          <a:stretch>
            <a:fillRect/>
          </a:stretch>
        </p:blipFill>
        <p:spPr>
          <a:xfrm>
            <a:off x="9372600" y="4934711"/>
            <a:ext cx="245364" cy="134112"/>
          </a:xfrm>
          <a:prstGeom prst="rect">
            <a:avLst/>
          </a:prstGeom>
        </p:spPr>
      </p:pic>
      <p:pic>
        <p:nvPicPr>
          <p:cNvPr id="79" name="bg object 79"/>
          <p:cNvPicPr/>
          <p:nvPr/>
        </p:nvPicPr>
        <p:blipFill>
          <a:blip r:embed="rId54" cstate="print"/>
          <a:stretch>
            <a:fillRect/>
          </a:stretch>
        </p:blipFill>
        <p:spPr>
          <a:xfrm>
            <a:off x="15796260" y="4774693"/>
            <a:ext cx="64006" cy="111250"/>
          </a:xfrm>
          <a:prstGeom prst="rect">
            <a:avLst/>
          </a:prstGeom>
        </p:spPr>
      </p:pic>
      <p:pic>
        <p:nvPicPr>
          <p:cNvPr id="80" name="bg object 80"/>
          <p:cNvPicPr/>
          <p:nvPr/>
        </p:nvPicPr>
        <p:blipFill>
          <a:blip r:embed="rId55" cstate="print"/>
          <a:stretch>
            <a:fillRect/>
          </a:stretch>
        </p:blipFill>
        <p:spPr>
          <a:xfrm>
            <a:off x="9438131" y="6673595"/>
            <a:ext cx="245364" cy="134111"/>
          </a:xfrm>
          <a:prstGeom prst="rect">
            <a:avLst/>
          </a:prstGeom>
        </p:spPr>
      </p:pic>
      <p:pic>
        <p:nvPicPr>
          <p:cNvPr id="81" name="bg object 81"/>
          <p:cNvPicPr/>
          <p:nvPr/>
        </p:nvPicPr>
        <p:blipFill>
          <a:blip r:embed="rId42" cstate="print"/>
          <a:stretch>
            <a:fillRect/>
          </a:stretch>
        </p:blipFill>
        <p:spPr>
          <a:xfrm>
            <a:off x="16175736" y="4648201"/>
            <a:ext cx="67054" cy="118870"/>
          </a:xfrm>
          <a:prstGeom prst="rect">
            <a:avLst/>
          </a:prstGeom>
        </p:spPr>
      </p:pic>
      <p:pic>
        <p:nvPicPr>
          <p:cNvPr id="82" name="bg object 82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15854171" y="4648200"/>
            <a:ext cx="67054" cy="118872"/>
          </a:xfrm>
          <a:prstGeom prst="rect">
            <a:avLst/>
          </a:prstGeom>
        </p:spPr>
      </p:pic>
      <p:pic>
        <p:nvPicPr>
          <p:cNvPr id="83" name="bg object 83"/>
          <p:cNvPicPr/>
          <p:nvPr/>
        </p:nvPicPr>
        <p:blipFill>
          <a:blip r:embed="rId56" cstate="print"/>
          <a:stretch>
            <a:fillRect/>
          </a:stretch>
        </p:blipFill>
        <p:spPr>
          <a:xfrm>
            <a:off x="9258300" y="6105144"/>
            <a:ext cx="245364" cy="134112"/>
          </a:xfrm>
          <a:prstGeom prst="rect">
            <a:avLst/>
          </a:prstGeom>
        </p:spPr>
      </p:pic>
      <p:pic>
        <p:nvPicPr>
          <p:cNvPr id="84" name="bg object 84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15439643" y="4648200"/>
            <a:ext cx="67054" cy="118872"/>
          </a:xfrm>
          <a:prstGeom prst="rect">
            <a:avLst/>
          </a:prstGeom>
        </p:spPr>
      </p:pic>
      <p:pic>
        <p:nvPicPr>
          <p:cNvPr id="85" name="bg object 85"/>
          <p:cNvPicPr/>
          <p:nvPr/>
        </p:nvPicPr>
        <p:blipFill>
          <a:blip r:embed="rId42" cstate="print"/>
          <a:stretch>
            <a:fillRect/>
          </a:stretch>
        </p:blipFill>
        <p:spPr>
          <a:xfrm>
            <a:off x="16023336" y="4402835"/>
            <a:ext cx="67054" cy="118872"/>
          </a:xfrm>
          <a:prstGeom prst="rect">
            <a:avLst/>
          </a:prstGeom>
        </p:spPr>
      </p:pic>
      <p:pic>
        <p:nvPicPr>
          <p:cNvPr id="86" name="bg object 86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16149828" y="4276345"/>
            <a:ext cx="67054" cy="117346"/>
          </a:xfrm>
          <a:prstGeom prst="rect">
            <a:avLst/>
          </a:prstGeom>
        </p:spPr>
      </p:pic>
      <p:pic>
        <p:nvPicPr>
          <p:cNvPr id="87" name="bg object 87"/>
          <p:cNvPicPr/>
          <p:nvPr/>
        </p:nvPicPr>
        <p:blipFill>
          <a:blip r:embed="rId42" cstate="print"/>
          <a:stretch>
            <a:fillRect/>
          </a:stretch>
        </p:blipFill>
        <p:spPr>
          <a:xfrm>
            <a:off x="14770608" y="4995673"/>
            <a:ext cx="67054" cy="118870"/>
          </a:xfrm>
          <a:prstGeom prst="rect">
            <a:avLst/>
          </a:prstGeom>
        </p:spPr>
      </p:pic>
      <p:pic>
        <p:nvPicPr>
          <p:cNvPr id="88" name="bg object 88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14584680" y="4876800"/>
            <a:ext cx="67054" cy="118872"/>
          </a:xfrm>
          <a:prstGeom prst="rect">
            <a:avLst/>
          </a:prstGeom>
        </p:spPr>
      </p:pic>
      <p:pic>
        <p:nvPicPr>
          <p:cNvPr id="89" name="bg object 89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14397228" y="4495801"/>
            <a:ext cx="68578" cy="118870"/>
          </a:xfrm>
          <a:prstGeom prst="rect">
            <a:avLst/>
          </a:prstGeom>
        </p:spPr>
      </p:pic>
      <p:pic>
        <p:nvPicPr>
          <p:cNvPr id="90" name="bg object 90"/>
          <p:cNvPicPr/>
          <p:nvPr/>
        </p:nvPicPr>
        <p:blipFill>
          <a:blip r:embed="rId42" cstate="print"/>
          <a:stretch>
            <a:fillRect/>
          </a:stretch>
        </p:blipFill>
        <p:spPr>
          <a:xfrm>
            <a:off x="14389608" y="4376928"/>
            <a:ext cx="67054" cy="118872"/>
          </a:xfrm>
          <a:prstGeom prst="rect">
            <a:avLst/>
          </a:prstGeom>
        </p:spPr>
      </p:pic>
      <p:pic>
        <p:nvPicPr>
          <p:cNvPr id="91" name="bg object 91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14075663" y="4376928"/>
            <a:ext cx="67054" cy="118872"/>
          </a:xfrm>
          <a:prstGeom prst="rect">
            <a:avLst/>
          </a:prstGeom>
        </p:spPr>
      </p:pic>
      <p:pic>
        <p:nvPicPr>
          <p:cNvPr id="92" name="bg object 92"/>
          <p:cNvPicPr/>
          <p:nvPr/>
        </p:nvPicPr>
        <p:blipFill>
          <a:blip r:embed="rId57" cstate="print"/>
          <a:stretch>
            <a:fillRect/>
          </a:stretch>
        </p:blipFill>
        <p:spPr>
          <a:xfrm>
            <a:off x="12856464" y="7264909"/>
            <a:ext cx="67054" cy="117346"/>
          </a:xfrm>
          <a:prstGeom prst="rect">
            <a:avLst/>
          </a:prstGeom>
        </p:spPr>
      </p:pic>
      <p:pic>
        <p:nvPicPr>
          <p:cNvPr id="93" name="bg object 93"/>
          <p:cNvPicPr/>
          <p:nvPr/>
        </p:nvPicPr>
        <p:blipFill>
          <a:blip r:embed="rId58" cstate="print"/>
          <a:stretch>
            <a:fillRect/>
          </a:stretch>
        </p:blipFill>
        <p:spPr>
          <a:xfrm>
            <a:off x="13053060" y="7146035"/>
            <a:ext cx="64006" cy="109727"/>
          </a:xfrm>
          <a:prstGeom prst="rect">
            <a:avLst/>
          </a:prstGeom>
        </p:spPr>
      </p:pic>
      <p:pic>
        <p:nvPicPr>
          <p:cNvPr id="94" name="bg object 94"/>
          <p:cNvPicPr/>
          <p:nvPr/>
        </p:nvPicPr>
        <p:blipFill>
          <a:blip r:embed="rId59" cstate="print"/>
          <a:stretch>
            <a:fillRect/>
          </a:stretch>
        </p:blipFill>
        <p:spPr>
          <a:xfrm>
            <a:off x="12822935" y="6350509"/>
            <a:ext cx="67054" cy="117346"/>
          </a:xfrm>
          <a:prstGeom prst="rect">
            <a:avLst/>
          </a:prstGeom>
        </p:spPr>
      </p:pic>
      <p:pic>
        <p:nvPicPr>
          <p:cNvPr id="95" name="bg object 95"/>
          <p:cNvPicPr/>
          <p:nvPr/>
        </p:nvPicPr>
        <p:blipFill>
          <a:blip r:embed="rId57" cstate="print"/>
          <a:stretch>
            <a:fillRect/>
          </a:stretch>
        </p:blipFill>
        <p:spPr>
          <a:xfrm>
            <a:off x="12925043" y="6231637"/>
            <a:ext cx="67054" cy="118870"/>
          </a:xfrm>
          <a:prstGeom prst="rect">
            <a:avLst/>
          </a:prstGeom>
        </p:spPr>
      </p:pic>
      <p:pic>
        <p:nvPicPr>
          <p:cNvPr id="96" name="bg object 96"/>
          <p:cNvPicPr/>
          <p:nvPr/>
        </p:nvPicPr>
        <p:blipFill>
          <a:blip r:embed="rId60" cstate="print"/>
          <a:stretch>
            <a:fillRect/>
          </a:stretch>
        </p:blipFill>
        <p:spPr>
          <a:xfrm>
            <a:off x="9413747" y="4093464"/>
            <a:ext cx="246888" cy="134112"/>
          </a:xfrm>
          <a:prstGeom prst="rect">
            <a:avLst/>
          </a:prstGeom>
        </p:spPr>
      </p:pic>
      <p:pic>
        <p:nvPicPr>
          <p:cNvPr id="97" name="bg object 97"/>
          <p:cNvPicPr/>
          <p:nvPr/>
        </p:nvPicPr>
        <p:blipFill>
          <a:blip r:embed="rId61" cstate="print"/>
          <a:stretch>
            <a:fillRect/>
          </a:stretch>
        </p:blipFill>
        <p:spPr>
          <a:xfrm>
            <a:off x="12661392" y="6112764"/>
            <a:ext cx="237744" cy="118872"/>
          </a:xfrm>
          <a:prstGeom prst="rect">
            <a:avLst/>
          </a:prstGeom>
        </p:spPr>
      </p:pic>
      <p:pic>
        <p:nvPicPr>
          <p:cNvPr id="98" name="bg object 98"/>
          <p:cNvPicPr/>
          <p:nvPr/>
        </p:nvPicPr>
        <p:blipFill>
          <a:blip r:embed="rId62" cstate="print"/>
          <a:stretch>
            <a:fillRect/>
          </a:stretch>
        </p:blipFill>
        <p:spPr>
          <a:xfrm>
            <a:off x="12661392" y="9415271"/>
            <a:ext cx="242316" cy="134112"/>
          </a:xfrm>
          <a:prstGeom prst="rect">
            <a:avLst/>
          </a:prstGeom>
        </p:spPr>
      </p:pic>
      <p:pic>
        <p:nvPicPr>
          <p:cNvPr id="99" name="bg object 99"/>
          <p:cNvPicPr/>
          <p:nvPr/>
        </p:nvPicPr>
        <p:blipFill>
          <a:blip r:embed="rId63" cstate="print"/>
          <a:stretch>
            <a:fillRect/>
          </a:stretch>
        </p:blipFill>
        <p:spPr>
          <a:xfrm>
            <a:off x="11053571" y="9846562"/>
            <a:ext cx="67055" cy="118870"/>
          </a:xfrm>
          <a:prstGeom prst="rect">
            <a:avLst/>
          </a:prstGeom>
        </p:spPr>
      </p:pic>
      <p:pic>
        <p:nvPicPr>
          <p:cNvPr id="100" name="bg object 100"/>
          <p:cNvPicPr/>
          <p:nvPr/>
        </p:nvPicPr>
        <p:blipFill>
          <a:blip r:embed="rId63" cstate="print"/>
          <a:stretch>
            <a:fillRect/>
          </a:stretch>
        </p:blipFill>
        <p:spPr>
          <a:xfrm>
            <a:off x="11586971" y="9617965"/>
            <a:ext cx="67054" cy="118870"/>
          </a:xfrm>
          <a:prstGeom prst="rect">
            <a:avLst/>
          </a:prstGeom>
        </p:spPr>
      </p:pic>
      <p:pic>
        <p:nvPicPr>
          <p:cNvPr id="101" name="bg object 101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11637264" y="9305545"/>
            <a:ext cx="67054" cy="117346"/>
          </a:xfrm>
          <a:prstGeom prst="rect">
            <a:avLst/>
          </a:prstGeom>
        </p:spPr>
      </p:pic>
      <p:pic>
        <p:nvPicPr>
          <p:cNvPr id="102" name="bg object 102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11391900" y="9305545"/>
            <a:ext cx="67054" cy="117346"/>
          </a:xfrm>
          <a:prstGeom prst="rect">
            <a:avLst/>
          </a:prstGeom>
        </p:spPr>
      </p:pic>
      <p:pic>
        <p:nvPicPr>
          <p:cNvPr id="103" name="bg object 103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10815828" y="9305545"/>
            <a:ext cx="68578" cy="117346"/>
          </a:xfrm>
          <a:prstGeom prst="rect">
            <a:avLst/>
          </a:prstGeom>
        </p:spPr>
      </p:pic>
      <p:pic>
        <p:nvPicPr>
          <p:cNvPr id="104" name="bg object 104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11670792" y="7001257"/>
            <a:ext cx="68579" cy="118870"/>
          </a:xfrm>
          <a:prstGeom prst="rect">
            <a:avLst/>
          </a:prstGeom>
        </p:spPr>
      </p:pic>
      <p:pic>
        <p:nvPicPr>
          <p:cNvPr id="105" name="bg object 105"/>
          <p:cNvPicPr/>
          <p:nvPr/>
        </p:nvPicPr>
        <p:blipFill>
          <a:blip r:embed="rId42" cstate="print"/>
          <a:stretch>
            <a:fillRect/>
          </a:stretch>
        </p:blipFill>
        <p:spPr>
          <a:xfrm>
            <a:off x="11222736" y="5138927"/>
            <a:ext cx="67055" cy="118872"/>
          </a:xfrm>
          <a:prstGeom prst="rect">
            <a:avLst/>
          </a:prstGeom>
        </p:spPr>
      </p:pic>
      <p:pic>
        <p:nvPicPr>
          <p:cNvPr id="106" name="bg object 106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11196828" y="5020055"/>
            <a:ext cx="68578" cy="118872"/>
          </a:xfrm>
          <a:prstGeom prst="rect">
            <a:avLst/>
          </a:prstGeom>
        </p:spPr>
      </p:pic>
      <p:pic>
        <p:nvPicPr>
          <p:cNvPr id="107" name="bg object 107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11510771" y="4910328"/>
            <a:ext cx="67055" cy="118872"/>
          </a:xfrm>
          <a:prstGeom prst="rect">
            <a:avLst/>
          </a:prstGeom>
        </p:spPr>
      </p:pic>
      <p:pic>
        <p:nvPicPr>
          <p:cNvPr id="108" name="bg object 108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10927080" y="4791455"/>
            <a:ext cx="67054" cy="118872"/>
          </a:xfrm>
          <a:prstGeom prst="rect">
            <a:avLst/>
          </a:prstGeom>
        </p:spPr>
      </p:pic>
      <p:pic>
        <p:nvPicPr>
          <p:cNvPr id="109" name="bg object 109"/>
          <p:cNvPicPr/>
          <p:nvPr/>
        </p:nvPicPr>
        <p:blipFill>
          <a:blip r:embed="rId64" cstate="print"/>
          <a:stretch>
            <a:fillRect/>
          </a:stretch>
        </p:blipFill>
        <p:spPr>
          <a:xfrm>
            <a:off x="10603992" y="4791455"/>
            <a:ext cx="128016" cy="118872"/>
          </a:xfrm>
          <a:prstGeom prst="rect">
            <a:avLst/>
          </a:prstGeom>
        </p:spPr>
      </p:pic>
      <p:pic>
        <p:nvPicPr>
          <p:cNvPr id="110" name="bg object 110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11484864" y="4486655"/>
            <a:ext cx="67054" cy="118872"/>
          </a:xfrm>
          <a:prstGeom prst="rect">
            <a:avLst/>
          </a:prstGeom>
        </p:spPr>
      </p:pic>
      <p:pic>
        <p:nvPicPr>
          <p:cNvPr id="111" name="bg object 111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6524243" y="9025128"/>
            <a:ext cx="67055" cy="118870"/>
          </a:xfrm>
          <a:prstGeom prst="rect">
            <a:avLst/>
          </a:prstGeom>
        </p:spPr>
      </p:pic>
      <p:pic>
        <p:nvPicPr>
          <p:cNvPr id="112" name="bg object 112"/>
          <p:cNvPicPr/>
          <p:nvPr/>
        </p:nvPicPr>
        <p:blipFill>
          <a:blip r:embed="rId54" cstate="print"/>
          <a:stretch>
            <a:fillRect/>
          </a:stretch>
        </p:blipFill>
        <p:spPr>
          <a:xfrm>
            <a:off x="6914388" y="8796528"/>
            <a:ext cx="64007" cy="109728"/>
          </a:xfrm>
          <a:prstGeom prst="rect">
            <a:avLst/>
          </a:prstGeom>
        </p:spPr>
      </p:pic>
      <p:pic>
        <p:nvPicPr>
          <p:cNvPr id="113" name="bg object 113"/>
          <p:cNvPicPr/>
          <p:nvPr/>
        </p:nvPicPr>
        <p:blipFill>
          <a:blip r:embed="rId65" cstate="print"/>
          <a:stretch>
            <a:fillRect/>
          </a:stretch>
        </p:blipFill>
        <p:spPr>
          <a:xfrm>
            <a:off x="6144767" y="8796528"/>
            <a:ext cx="64006" cy="109728"/>
          </a:xfrm>
          <a:prstGeom prst="rect">
            <a:avLst/>
          </a:prstGeom>
        </p:spPr>
      </p:pic>
      <p:pic>
        <p:nvPicPr>
          <p:cNvPr id="114" name="bg object 114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6710171" y="7915657"/>
            <a:ext cx="67055" cy="118870"/>
          </a:xfrm>
          <a:prstGeom prst="rect">
            <a:avLst/>
          </a:prstGeom>
        </p:spPr>
      </p:pic>
      <p:pic>
        <p:nvPicPr>
          <p:cNvPr id="115" name="bg object 115"/>
          <p:cNvPicPr/>
          <p:nvPr/>
        </p:nvPicPr>
        <p:blipFill>
          <a:blip r:embed="rId66" cstate="print"/>
          <a:stretch>
            <a:fillRect/>
          </a:stretch>
        </p:blipFill>
        <p:spPr>
          <a:xfrm>
            <a:off x="6295644" y="7915657"/>
            <a:ext cx="109726" cy="118870"/>
          </a:xfrm>
          <a:prstGeom prst="rect">
            <a:avLst/>
          </a:prstGeom>
        </p:spPr>
      </p:pic>
      <p:pic>
        <p:nvPicPr>
          <p:cNvPr id="116" name="bg object 116"/>
          <p:cNvPicPr/>
          <p:nvPr/>
        </p:nvPicPr>
        <p:blipFill>
          <a:blip r:embed="rId67" cstate="print"/>
          <a:stretch>
            <a:fillRect/>
          </a:stretch>
        </p:blipFill>
        <p:spPr>
          <a:xfrm>
            <a:off x="6498335" y="6265165"/>
            <a:ext cx="67053" cy="118870"/>
          </a:xfrm>
          <a:prstGeom prst="rect">
            <a:avLst/>
          </a:prstGeom>
        </p:spPr>
      </p:pic>
      <p:pic>
        <p:nvPicPr>
          <p:cNvPr id="117" name="bg object 117"/>
          <p:cNvPicPr/>
          <p:nvPr/>
        </p:nvPicPr>
        <p:blipFill>
          <a:blip r:embed="rId68" cstate="print"/>
          <a:stretch>
            <a:fillRect/>
          </a:stretch>
        </p:blipFill>
        <p:spPr>
          <a:xfrm>
            <a:off x="6813804" y="5926835"/>
            <a:ext cx="64006" cy="109727"/>
          </a:xfrm>
          <a:prstGeom prst="rect">
            <a:avLst/>
          </a:prstGeom>
        </p:spPr>
      </p:pic>
      <p:pic>
        <p:nvPicPr>
          <p:cNvPr id="118" name="bg object 118"/>
          <p:cNvPicPr/>
          <p:nvPr/>
        </p:nvPicPr>
        <p:blipFill>
          <a:blip r:embed="rId69" cstate="print"/>
          <a:stretch>
            <a:fillRect/>
          </a:stretch>
        </p:blipFill>
        <p:spPr>
          <a:xfrm>
            <a:off x="6373367" y="5926835"/>
            <a:ext cx="64006" cy="109727"/>
          </a:xfrm>
          <a:prstGeom prst="rect">
            <a:avLst/>
          </a:prstGeom>
        </p:spPr>
      </p:pic>
      <p:pic>
        <p:nvPicPr>
          <p:cNvPr id="119" name="bg object 119"/>
          <p:cNvPicPr/>
          <p:nvPr/>
        </p:nvPicPr>
        <p:blipFill>
          <a:blip r:embed="rId67" cstate="print"/>
          <a:stretch>
            <a:fillRect/>
          </a:stretch>
        </p:blipFill>
        <p:spPr>
          <a:xfrm>
            <a:off x="6845807" y="5807964"/>
            <a:ext cx="67054" cy="118872"/>
          </a:xfrm>
          <a:prstGeom prst="rect">
            <a:avLst/>
          </a:prstGeom>
        </p:spPr>
      </p:pic>
      <p:pic>
        <p:nvPicPr>
          <p:cNvPr id="120" name="bg object 120"/>
          <p:cNvPicPr/>
          <p:nvPr/>
        </p:nvPicPr>
        <p:blipFill>
          <a:blip r:embed="rId70" cstate="print"/>
          <a:stretch>
            <a:fillRect/>
          </a:stretch>
        </p:blipFill>
        <p:spPr>
          <a:xfrm>
            <a:off x="9715500" y="2124455"/>
            <a:ext cx="245364" cy="134111"/>
          </a:xfrm>
          <a:prstGeom prst="rect">
            <a:avLst/>
          </a:prstGeom>
        </p:spPr>
      </p:pic>
      <p:pic>
        <p:nvPicPr>
          <p:cNvPr id="121" name="bg object 121"/>
          <p:cNvPicPr/>
          <p:nvPr/>
        </p:nvPicPr>
        <p:blipFill>
          <a:blip r:embed="rId68" cstate="print"/>
          <a:stretch>
            <a:fillRect/>
          </a:stretch>
        </p:blipFill>
        <p:spPr>
          <a:xfrm>
            <a:off x="6847331" y="5698235"/>
            <a:ext cx="64006" cy="109727"/>
          </a:xfrm>
          <a:prstGeom prst="rect">
            <a:avLst/>
          </a:prstGeom>
        </p:spPr>
      </p:pic>
      <p:pic>
        <p:nvPicPr>
          <p:cNvPr id="122" name="bg object 122"/>
          <p:cNvPicPr/>
          <p:nvPr/>
        </p:nvPicPr>
        <p:blipFill>
          <a:blip r:embed="rId71" cstate="print"/>
          <a:stretch>
            <a:fillRect/>
          </a:stretch>
        </p:blipFill>
        <p:spPr>
          <a:xfrm>
            <a:off x="13100304" y="2144267"/>
            <a:ext cx="150876" cy="134111"/>
          </a:xfrm>
          <a:prstGeom prst="rect">
            <a:avLst/>
          </a:prstGeom>
        </p:spPr>
      </p:pic>
      <p:pic>
        <p:nvPicPr>
          <p:cNvPr id="123" name="bg object 123"/>
          <p:cNvPicPr/>
          <p:nvPr/>
        </p:nvPicPr>
        <p:blipFill>
          <a:blip r:embed="rId72" cstate="print"/>
          <a:stretch>
            <a:fillRect/>
          </a:stretch>
        </p:blipFill>
        <p:spPr>
          <a:xfrm>
            <a:off x="6362700" y="6516623"/>
            <a:ext cx="245364" cy="135636"/>
          </a:xfrm>
          <a:prstGeom prst="rect">
            <a:avLst/>
          </a:prstGeom>
        </p:spPr>
      </p:pic>
      <p:pic>
        <p:nvPicPr>
          <p:cNvPr id="124" name="bg object 124"/>
          <p:cNvPicPr/>
          <p:nvPr/>
        </p:nvPicPr>
        <p:blipFill>
          <a:blip r:embed="rId73" cstate="print"/>
          <a:stretch>
            <a:fillRect/>
          </a:stretch>
        </p:blipFill>
        <p:spPr>
          <a:xfrm>
            <a:off x="8369807" y="9855707"/>
            <a:ext cx="67054" cy="117345"/>
          </a:xfrm>
          <a:prstGeom prst="rect">
            <a:avLst/>
          </a:prstGeom>
        </p:spPr>
      </p:pic>
      <p:pic>
        <p:nvPicPr>
          <p:cNvPr id="125" name="bg object 125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8148828" y="9744456"/>
            <a:ext cx="68578" cy="118872"/>
          </a:xfrm>
          <a:prstGeom prst="rect">
            <a:avLst/>
          </a:prstGeom>
        </p:spPr>
      </p:pic>
      <p:pic>
        <p:nvPicPr>
          <p:cNvPr id="126" name="bg object 126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8191500" y="9322309"/>
            <a:ext cx="67054" cy="117346"/>
          </a:xfrm>
          <a:prstGeom prst="rect">
            <a:avLst/>
          </a:prstGeom>
        </p:spPr>
      </p:pic>
      <p:pic>
        <p:nvPicPr>
          <p:cNvPr id="127" name="bg object 127"/>
          <p:cNvPicPr/>
          <p:nvPr/>
        </p:nvPicPr>
        <p:blipFill>
          <a:blip r:embed="rId73" cstate="print"/>
          <a:stretch>
            <a:fillRect/>
          </a:stretch>
        </p:blipFill>
        <p:spPr>
          <a:xfrm>
            <a:off x="7946135" y="9322309"/>
            <a:ext cx="67054" cy="117346"/>
          </a:xfrm>
          <a:prstGeom prst="rect">
            <a:avLst/>
          </a:prstGeom>
        </p:spPr>
      </p:pic>
      <p:pic>
        <p:nvPicPr>
          <p:cNvPr id="128" name="bg object 128"/>
          <p:cNvPicPr/>
          <p:nvPr/>
        </p:nvPicPr>
        <p:blipFill>
          <a:blip r:embed="rId74" cstate="print"/>
          <a:stretch>
            <a:fillRect/>
          </a:stretch>
        </p:blipFill>
        <p:spPr>
          <a:xfrm>
            <a:off x="7912607" y="5579364"/>
            <a:ext cx="67054" cy="118872"/>
          </a:xfrm>
          <a:prstGeom prst="rect">
            <a:avLst/>
          </a:prstGeom>
        </p:spPr>
      </p:pic>
      <p:pic>
        <p:nvPicPr>
          <p:cNvPr id="129" name="bg object 129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8124443" y="5460491"/>
            <a:ext cx="67055" cy="118872"/>
          </a:xfrm>
          <a:prstGeom prst="rect">
            <a:avLst/>
          </a:prstGeom>
        </p:spPr>
      </p:pic>
      <p:pic>
        <p:nvPicPr>
          <p:cNvPr id="130" name="bg object 130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7632192" y="5343144"/>
            <a:ext cx="68579" cy="117348"/>
          </a:xfrm>
          <a:prstGeom prst="rect">
            <a:avLst/>
          </a:prstGeom>
        </p:spPr>
      </p:pic>
      <p:pic>
        <p:nvPicPr>
          <p:cNvPr id="131" name="bg object 131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7920228" y="5038345"/>
            <a:ext cx="68578" cy="117346"/>
          </a:xfrm>
          <a:prstGeom prst="rect">
            <a:avLst/>
          </a:prstGeom>
        </p:spPr>
      </p:pic>
      <p:pic>
        <p:nvPicPr>
          <p:cNvPr id="132" name="bg object 132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8124443" y="4919471"/>
            <a:ext cx="67055" cy="118872"/>
          </a:xfrm>
          <a:prstGeom prst="rect">
            <a:avLst/>
          </a:prstGeom>
        </p:spPr>
      </p:pic>
      <p:pic>
        <p:nvPicPr>
          <p:cNvPr id="133" name="bg object 133"/>
          <p:cNvPicPr/>
          <p:nvPr/>
        </p:nvPicPr>
        <p:blipFill>
          <a:blip r:embed="rId75" cstate="print"/>
          <a:stretch>
            <a:fillRect/>
          </a:stretch>
        </p:blipFill>
        <p:spPr>
          <a:xfrm>
            <a:off x="8208263" y="4809745"/>
            <a:ext cx="67055" cy="117346"/>
          </a:xfrm>
          <a:prstGeom prst="rect">
            <a:avLst/>
          </a:prstGeom>
        </p:spPr>
      </p:pic>
      <p:pic>
        <p:nvPicPr>
          <p:cNvPr id="134" name="bg object 134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7708392" y="4809744"/>
            <a:ext cx="68579" cy="117348"/>
          </a:xfrm>
          <a:prstGeom prst="rect">
            <a:avLst/>
          </a:prstGeom>
        </p:spPr>
      </p:pic>
      <p:pic>
        <p:nvPicPr>
          <p:cNvPr id="135" name="bg object 135"/>
          <p:cNvPicPr/>
          <p:nvPr/>
        </p:nvPicPr>
        <p:blipFill>
          <a:blip r:embed="rId73" cstate="print"/>
          <a:stretch>
            <a:fillRect/>
          </a:stretch>
        </p:blipFill>
        <p:spPr>
          <a:xfrm>
            <a:off x="8250935" y="4453129"/>
            <a:ext cx="67054" cy="118870"/>
          </a:xfrm>
          <a:prstGeom prst="rect">
            <a:avLst/>
          </a:prstGeom>
        </p:spPr>
      </p:pic>
      <p:pic>
        <p:nvPicPr>
          <p:cNvPr id="136" name="bg object 136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8394192" y="4334256"/>
            <a:ext cx="68579" cy="118872"/>
          </a:xfrm>
          <a:prstGeom prst="rect">
            <a:avLst/>
          </a:prstGeom>
        </p:spPr>
      </p:pic>
      <p:pic>
        <p:nvPicPr>
          <p:cNvPr id="137" name="bg object 137"/>
          <p:cNvPicPr/>
          <p:nvPr/>
        </p:nvPicPr>
        <p:blipFill>
          <a:blip r:embed="rId75" cstate="print"/>
          <a:stretch>
            <a:fillRect/>
          </a:stretch>
        </p:blipFill>
        <p:spPr>
          <a:xfrm>
            <a:off x="8343900" y="4216908"/>
            <a:ext cx="67054" cy="117348"/>
          </a:xfrm>
          <a:prstGeom prst="rect">
            <a:avLst/>
          </a:prstGeom>
        </p:spPr>
      </p:pic>
      <p:pic>
        <p:nvPicPr>
          <p:cNvPr id="138" name="bg object 138"/>
          <p:cNvPicPr/>
          <p:nvPr/>
        </p:nvPicPr>
        <p:blipFill>
          <a:blip r:embed="rId76" cstate="print"/>
          <a:stretch>
            <a:fillRect/>
          </a:stretch>
        </p:blipFill>
        <p:spPr>
          <a:xfrm>
            <a:off x="7972043" y="4216909"/>
            <a:ext cx="74674" cy="117346"/>
          </a:xfrm>
          <a:prstGeom prst="rect">
            <a:avLst/>
          </a:prstGeom>
        </p:spPr>
      </p:pic>
      <p:pic>
        <p:nvPicPr>
          <p:cNvPr id="139" name="bg object 139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7691628" y="4216908"/>
            <a:ext cx="68579" cy="117348"/>
          </a:xfrm>
          <a:prstGeom prst="rect">
            <a:avLst/>
          </a:prstGeom>
        </p:spPr>
      </p:pic>
      <p:pic>
        <p:nvPicPr>
          <p:cNvPr id="140" name="bg object 140"/>
          <p:cNvPicPr/>
          <p:nvPr/>
        </p:nvPicPr>
        <p:blipFill>
          <a:blip r:embed="rId54" cstate="print"/>
          <a:stretch>
            <a:fillRect/>
          </a:stretch>
        </p:blipFill>
        <p:spPr>
          <a:xfrm>
            <a:off x="9733788" y="8279893"/>
            <a:ext cx="64006" cy="111250"/>
          </a:xfrm>
          <a:prstGeom prst="rect">
            <a:avLst/>
          </a:prstGeom>
        </p:spPr>
      </p:pic>
      <p:pic>
        <p:nvPicPr>
          <p:cNvPr id="141" name="bg object 141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9977628" y="8051293"/>
            <a:ext cx="68578" cy="118870"/>
          </a:xfrm>
          <a:prstGeom prst="rect">
            <a:avLst/>
          </a:prstGeom>
        </p:spPr>
      </p:pic>
      <p:pic>
        <p:nvPicPr>
          <p:cNvPr id="142" name="bg object 142"/>
          <p:cNvPicPr/>
          <p:nvPr/>
        </p:nvPicPr>
        <p:blipFill>
          <a:blip r:embed="rId77" cstate="print"/>
          <a:stretch>
            <a:fillRect/>
          </a:stretch>
        </p:blipFill>
        <p:spPr>
          <a:xfrm>
            <a:off x="9393935" y="8051293"/>
            <a:ext cx="67054" cy="118870"/>
          </a:xfrm>
          <a:prstGeom prst="rect">
            <a:avLst/>
          </a:prstGeom>
        </p:spPr>
      </p:pic>
      <p:pic>
        <p:nvPicPr>
          <p:cNvPr id="143" name="bg object 143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9910571" y="7603237"/>
            <a:ext cx="67054" cy="118870"/>
          </a:xfrm>
          <a:prstGeom prst="rect">
            <a:avLst/>
          </a:prstGeom>
        </p:spPr>
      </p:pic>
      <p:pic>
        <p:nvPicPr>
          <p:cNvPr id="144" name="bg object 144"/>
          <p:cNvPicPr/>
          <p:nvPr/>
        </p:nvPicPr>
        <p:blipFill>
          <a:blip r:embed="rId43" cstate="print"/>
          <a:stretch>
            <a:fillRect/>
          </a:stretch>
        </p:blipFill>
        <p:spPr>
          <a:xfrm>
            <a:off x="9419843" y="7603237"/>
            <a:ext cx="67054" cy="118870"/>
          </a:xfrm>
          <a:prstGeom prst="rect">
            <a:avLst/>
          </a:prstGeom>
        </p:spPr>
      </p:pic>
      <p:pic>
        <p:nvPicPr>
          <p:cNvPr id="145" name="bg object 145"/>
          <p:cNvPicPr/>
          <p:nvPr/>
        </p:nvPicPr>
        <p:blipFill>
          <a:blip r:embed="rId78" cstate="print"/>
          <a:stretch>
            <a:fillRect/>
          </a:stretch>
        </p:blipFill>
        <p:spPr>
          <a:xfrm>
            <a:off x="3430523" y="7668768"/>
            <a:ext cx="248412" cy="141731"/>
          </a:xfrm>
          <a:prstGeom prst="rect">
            <a:avLst/>
          </a:prstGeom>
        </p:spPr>
      </p:pic>
      <p:pic>
        <p:nvPicPr>
          <p:cNvPr id="146" name="bg object 146"/>
          <p:cNvPicPr/>
          <p:nvPr/>
        </p:nvPicPr>
        <p:blipFill>
          <a:blip r:embed="rId78" cstate="print"/>
          <a:stretch>
            <a:fillRect/>
          </a:stretch>
        </p:blipFill>
        <p:spPr>
          <a:xfrm>
            <a:off x="3528059" y="6853428"/>
            <a:ext cx="246887" cy="141731"/>
          </a:xfrm>
          <a:prstGeom prst="rect">
            <a:avLst/>
          </a:prstGeom>
        </p:spPr>
      </p:pic>
      <p:pic>
        <p:nvPicPr>
          <p:cNvPr id="147" name="bg object 147"/>
          <p:cNvPicPr/>
          <p:nvPr/>
        </p:nvPicPr>
        <p:blipFill>
          <a:blip r:embed="rId78" cstate="print"/>
          <a:stretch>
            <a:fillRect/>
          </a:stretch>
        </p:blipFill>
        <p:spPr>
          <a:xfrm>
            <a:off x="623316" y="5590032"/>
            <a:ext cx="248412" cy="141732"/>
          </a:xfrm>
          <a:prstGeom prst="rect">
            <a:avLst/>
          </a:prstGeom>
        </p:spPr>
      </p:pic>
      <p:pic>
        <p:nvPicPr>
          <p:cNvPr id="148" name="bg object 148"/>
          <p:cNvPicPr/>
          <p:nvPr/>
        </p:nvPicPr>
        <p:blipFill>
          <a:blip r:embed="rId78" cstate="print"/>
          <a:stretch>
            <a:fillRect/>
          </a:stretch>
        </p:blipFill>
        <p:spPr>
          <a:xfrm>
            <a:off x="3419855" y="5466588"/>
            <a:ext cx="248412" cy="141732"/>
          </a:xfrm>
          <a:prstGeom prst="rect">
            <a:avLst/>
          </a:prstGeom>
        </p:spPr>
      </p:pic>
      <p:pic>
        <p:nvPicPr>
          <p:cNvPr id="149" name="bg object 149"/>
          <p:cNvPicPr/>
          <p:nvPr/>
        </p:nvPicPr>
        <p:blipFill>
          <a:blip r:embed="rId78" cstate="print"/>
          <a:stretch>
            <a:fillRect/>
          </a:stretch>
        </p:blipFill>
        <p:spPr>
          <a:xfrm>
            <a:off x="627887" y="4954523"/>
            <a:ext cx="248412" cy="141732"/>
          </a:xfrm>
          <a:prstGeom prst="rect">
            <a:avLst/>
          </a:prstGeom>
        </p:spPr>
      </p:pic>
      <p:pic>
        <p:nvPicPr>
          <p:cNvPr id="150" name="bg object 150"/>
          <p:cNvPicPr/>
          <p:nvPr/>
        </p:nvPicPr>
        <p:blipFill>
          <a:blip r:embed="rId78" cstate="print"/>
          <a:stretch>
            <a:fillRect/>
          </a:stretch>
        </p:blipFill>
        <p:spPr>
          <a:xfrm>
            <a:off x="2017776" y="4895088"/>
            <a:ext cx="248412" cy="141732"/>
          </a:xfrm>
          <a:prstGeom prst="rect">
            <a:avLst/>
          </a:prstGeom>
        </p:spPr>
      </p:pic>
      <p:pic>
        <p:nvPicPr>
          <p:cNvPr id="151" name="bg object 151"/>
          <p:cNvPicPr/>
          <p:nvPr/>
        </p:nvPicPr>
        <p:blipFill>
          <a:blip r:embed="rId79" cstate="print"/>
          <a:stretch>
            <a:fillRect/>
          </a:stretch>
        </p:blipFill>
        <p:spPr>
          <a:xfrm>
            <a:off x="6251447" y="4745735"/>
            <a:ext cx="248412" cy="141732"/>
          </a:xfrm>
          <a:prstGeom prst="rect">
            <a:avLst/>
          </a:prstGeom>
        </p:spPr>
      </p:pic>
      <p:pic>
        <p:nvPicPr>
          <p:cNvPr id="152" name="bg object 152"/>
          <p:cNvPicPr/>
          <p:nvPr/>
        </p:nvPicPr>
        <p:blipFill>
          <a:blip r:embed="rId78" cstate="print"/>
          <a:stretch>
            <a:fillRect/>
          </a:stretch>
        </p:blipFill>
        <p:spPr>
          <a:xfrm>
            <a:off x="4824984" y="4163567"/>
            <a:ext cx="248412" cy="141732"/>
          </a:xfrm>
          <a:prstGeom prst="rect">
            <a:avLst/>
          </a:prstGeom>
        </p:spPr>
      </p:pic>
      <p:pic>
        <p:nvPicPr>
          <p:cNvPr id="153" name="bg object 153"/>
          <p:cNvPicPr/>
          <p:nvPr/>
        </p:nvPicPr>
        <p:blipFill>
          <a:blip r:embed="rId78" cstate="print"/>
          <a:stretch>
            <a:fillRect/>
          </a:stretch>
        </p:blipFill>
        <p:spPr>
          <a:xfrm>
            <a:off x="3415284" y="4108703"/>
            <a:ext cx="248412" cy="141732"/>
          </a:xfrm>
          <a:prstGeom prst="rect">
            <a:avLst/>
          </a:prstGeom>
        </p:spPr>
      </p:pic>
      <p:pic>
        <p:nvPicPr>
          <p:cNvPr id="154" name="bg object 154"/>
          <p:cNvPicPr/>
          <p:nvPr/>
        </p:nvPicPr>
        <p:blipFill>
          <a:blip r:embed="rId78" cstate="print"/>
          <a:stretch>
            <a:fillRect/>
          </a:stretch>
        </p:blipFill>
        <p:spPr>
          <a:xfrm>
            <a:off x="2028444" y="4058411"/>
            <a:ext cx="248412" cy="141732"/>
          </a:xfrm>
          <a:prstGeom prst="rect">
            <a:avLst/>
          </a:prstGeom>
        </p:spPr>
      </p:pic>
      <p:pic>
        <p:nvPicPr>
          <p:cNvPr id="155" name="bg object 155"/>
          <p:cNvPicPr/>
          <p:nvPr/>
        </p:nvPicPr>
        <p:blipFill>
          <a:blip r:embed="rId78" cstate="print"/>
          <a:stretch>
            <a:fillRect/>
          </a:stretch>
        </p:blipFill>
        <p:spPr>
          <a:xfrm>
            <a:off x="6248400" y="4049267"/>
            <a:ext cx="248412" cy="141732"/>
          </a:xfrm>
          <a:prstGeom prst="rect">
            <a:avLst/>
          </a:prstGeom>
        </p:spPr>
      </p:pic>
      <p:pic>
        <p:nvPicPr>
          <p:cNvPr id="156" name="bg object 156"/>
          <p:cNvPicPr/>
          <p:nvPr/>
        </p:nvPicPr>
        <p:blipFill>
          <a:blip r:embed="rId80" cstate="print"/>
          <a:stretch>
            <a:fillRect/>
          </a:stretch>
        </p:blipFill>
        <p:spPr>
          <a:xfrm>
            <a:off x="4229100" y="2657855"/>
            <a:ext cx="208787" cy="141731"/>
          </a:xfrm>
          <a:prstGeom prst="rect">
            <a:avLst/>
          </a:prstGeom>
        </p:spPr>
      </p:pic>
      <p:pic>
        <p:nvPicPr>
          <p:cNvPr id="157" name="bg object 157"/>
          <p:cNvPicPr/>
          <p:nvPr/>
        </p:nvPicPr>
        <p:blipFill>
          <a:blip r:embed="rId78" cstate="print"/>
          <a:stretch>
            <a:fillRect/>
          </a:stretch>
        </p:blipFill>
        <p:spPr>
          <a:xfrm>
            <a:off x="6928104" y="2043683"/>
            <a:ext cx="248411" cy="141731"/>
          </a:xfrm>
          <a:prstGeom prst="rect">
            <a:avLst/>
          </a:prstGeom>
        </p:spPr>
      </p:pic>
      <p:pic>
        <p:nvPicPr>
          <p:cNvPr id="158" name="bg object 158"/>
          <p:cNvPicPr/>
          <p:nvPr/>
        </p:nvPicPr>
        <p:blipFill>
          <a:blip r:embed="rId78" cstate="print"/>
          <a:stretch>
            <a:fillRect/>
          </a:stretch>
        </p:blipFill>
        <p:spPr>
          <a:xfrm>
            <a:off x="3046476" y="2039111"/>
            <a:ext cx="248412" cy="141731"/>
          </a:xfrm>
          <a:prstGeom prst="rect">
            <a:avLst/>
          </a:prstGeom>
        </p:spPr>
      </p:pic>
      <p:pic>
        <p:nvPicPr>
          <p:cNvPr id="159" name="bg object 159"/>
          <p:cNvPicPr/>
          <p:nvPr/>
        </p:nvPicPr>
        <p:blipFill>
          <a:blip r:embed="rId78" cstate="print"/>
          <a:stretch>
            <a:fillRect/>
          </a:stretch>
        </p:blipFill>
        <p:spPr>
          <a:xfrm>
            <a:off x="1662683" y="2042160"/>
            <a:ext cx="248412" cy="141731"/>
          </a:xfrm>
          <a:prstGeom prst="rect">
            <a:avLst/>
          </a:prstGeom>
        </p:spPr>
      </p:pic>
      <p:pic>
        <p:nvPicPr>
          <p:cNvPr id="160" name="bg object 160"/>
          <p:cNvPicPr/>
          <p:nvPr/>
        </p:nvPicPr>
        <p:blipFill>
          <a:blip r:embed="rId81" cstate="print"/>
          <a:stretch>
            <a:fillRect/>
          </a:stretch>
        </p:blipFill>
        <p:spPr>
          <a:xfrm>
            <a:off x="5474208" y="2029967"/>
            <a:ext cx="248412" cy="141731"/>
          </a:xfrm>
          <a:prstGeom prst="rect">
            <a:avLst/>
          </a:prstGeom>
        </p:spPr>
      </p:pic>
      <p:pic>
        <p:nvPicPr>
          <p:cNvPr id="161" name="bg object 161"/>
          <p:cNvPicPr/>
          <p:nvPr/>
        </p:nvPicPr>
        <p:blipFill>
          <a:blip r:embed="rId82" cstate="print"/>
          <a:stretch>
            <a:fillRect/>
          </a:stretch>
        </p:blipFill>
        <p:spPr>
          <a:xfrm>
            <a:off x="1996439" y="7676388"/>
            <a:ext cx="245363" cy="134112"/>
          </a:xfrm>
          <a:prstGeom prst="rect">
            <a:avLst/>
          </a:prstGeom>
        </p:spPr>
      </p:pic>
      <p:pic>
        <p:nvPicPr>
          <p:cNvPr id="162" name="bg object 162"/>
          <p:cNvPicPr/>
          <p:nvPr/>
        </p:nvPicPr>
        <p:blipFill>
          <a:blip r:embed="rId83" cstate="print"/>
          <a:stretch>
            <a:fillRect/>
          </a:stretch>
        </p:blipFill>
        <p:spPr>
          <a:xfrm>
            <a:off x="1988820" y="8285988"/>
            <a:ext cx="245363" cy="134112"/>
          </a:xfrm>
          <a:prstGeom prst="rect">
            <a:avLst/>
          </a:prstGeom>
        </p:spPr>
      </p:pic>
      <p:pic>
        <p:nvPicPr>
          <p:cNvPr id="163" name="bg object 163"/>
          <p:cNvPicPr/>
          <p:nvPr/>
        </p:nvPicPr>
        <p:blipFill>
          <a:blip r:embed="rId82" cstate="print"/>
          <a:stretch>
            <a:fillRect/>
          </a:stretch>
        </p:blipFill>
        <p:spPr>
          <a:xfrm>
            <a:off x="1978151" y="8980931"/>
            <a:ext cx="245363" cy="134112"/>
          </a:xfrm>
          <a:prstGeom prst="rect">
            <a:avLst/>
          </a:prstGeom>
        </p:spPr>
      </p:pic>
      <p:pic>
        <p:nvPicPr>
          <p:cNvPr id="164" name="bg object 164"/>
          <p:cNvPicPr/>
          <p:nvPr/>
        </p:nvPicPr>
        <p:blipFill>
          <a:blip r:embed="rId84" cstate="print"/>
          <a:stretch>
            <a:fillRect/>
          </a:stretch>
        </p:blipFill>
        <p:spPr>
          <a:xfrm>
            <a:off x="1952244" y="7054595"/>
            <a:ext cx="245363" cy="134112"/>
          </a:xfrm>
          <a:prstGeom prst="rect">
            <a:avLst/>
          </a:prstGeom>
        </p:spPr>
      </p:pic>
      <p:pic>
        <p:nvPicPr>
          <p:cNvPr id="165" name="bg object 165"/>
          <p:cNvPicPr/>
          <p:nvPr/>
        </p:nvPicPr>
        <p:blipFill>
          <a:blip r:embed="rId82" cstate="print"/>
          <a:stretch>
            <a:fillRect/>
          </a:stretch>
        </p:blipFill>
        <p:spPr>
          <a:xfrm>
            <a:off x="2037588" y="6367271"/>
            <a:ext cx="246887" cy="134112"/>
          </a:xfrm>
          <a:prstGeom prst="rect">
            <a:avLst/>
          </a:prstGeom>
        </p:spPr>
      </p:pic>
      <p:pic>
        <p:nvPicPr>
          <p:cNvPr id="166" name="bg object 166"/>
          <p:cNvPicPr/>
          <p:nvPr/>
        </p:nvPicPr>
        <p:blipFill>
          <a:blip r:embed="rId82" cstate="print"/>
          <a:stretch>
            <a:fillRect/>
          </a:stretch>
        </p:blipFill>
        <p:spPr>
          <a:xfrm>
            <a:off x="2016251" y="5718047"/>
            <a:ext cx="245363" cy="134112"/>
          </a:xfrm>
          <a:prstGeom prst="rect">
            <a:avLst/>
          </a:prstGeom>
        </p:spPr>
      </p:pic>
      <p:pic>
        <p:nvPicPr>
          <p:cNvPr id="167" name="bg object 167"/>
          <p:cNvPicPr/>
          <p:nvPr/>
        </p:nvPicPr>
        <p:blipFill>
          <a:blip r:embed="rId85" cstate="print"/>
          <a:stretch>
            <a:fillRect/>
          </a:stretch>
        </p:blipFill>
        <p:spPr>
          <a:xfrm>
            <a:off x="3421379" y="6155435"/>
            <a:ext cx="245363" cy="134112"/>
          </a:xfrm>
          <a:prstGeom prst="rect">
            <a:avLst/>
          </a:prstGeom>
        </p:spPr>
      </p:pic>
      <p:pic>
        <p:nvPicPr>
          <p:cNvPr id="168" name="bg object 168"/>
          <p:cNvPicPr/>
          <p:nvPr/>
        </p:nvPicPr>
        <p:blipFill>
          <a:blip r:embed="rId82" cstate="print"/>
          <a:stretch>
            <a:fillRect/>
          </a:stretch>
        </p:blipFill>
        <p:spPr>
          <a:xfrm>
            <a:off x="3511296" y="8290559"/>
            <a:ext cx="245363" cy="134112"/>
          </a:xfrm>
          <a:prstGeom prst="rect">
            <a:avLst/>
          </a:prstGeom>
        </p:spPr>
      </p:pic>
      <p:pic>
        <p:nvPicPr>
          <p:cNvPr id="169" name="bg object 169"/>
          <p:cNvPicPr/>
          <p:nvPr/>
        </p:nvPicPr>
        <p:blipFill>
          <a:blip r:embed="rId83" cstate="print"/>
          <a:stretch>
            <a:fillRect/>
          </a:stretch>
        </p:blipFill>
        <p:spPr>
          <a:xfrm>
            <a:off x="3476244" y="9017507"/>
            <a:ext cx="245363" cy="134112"/>
          </a:xfrm>
          <a:prstGeom prst="rect">
            <a:avLst/>
          </a:prstGeom>
        </p:spPr>
      </p:pic>
      <p:pic>
        <p:nvPicPr>
          <p:cNvPr id="170" name="bg object 170"/>
          <p:cNvPicPr/>
          <p:nvPr/>
        </p:nvPicPr>
        <p:blipFill>
          <a:blip r:embed="rId85" cstate="print"/>
          <a:stretch>
            <a:fillRect/>
          </a:stretch>
        </p:blipFill>
        <p:spPr>
          <a:xfrm>
            <a:off x="3406140" y="4817364"/>
            <a:ext cx="245363" cy="134112"/>
          </a:xfrm>
          <a:prstGeom prst="rect">
            <a:avLst/>
          </a:prstGeom>
        </p:spPr>
      </p:pic>
      <p:pic>
        <p:nvPicPr>
          <p:cNvPr id="171" name="bg object 171"/>
          <p:cNvPicPr/>
          <p:nvPr/>
        </p:nvPicPr>
        <p:blipFill>
          <a:blip r:embed="rId86" cstate="print"/>
          <a:stretch>
            <a:fillRect/>
          </a:stretch>
        </p:blipFill>
        <p:spPr>
          <a:xfrm>
            <a:off x="7226807" y="5986271"/>
            <a:ext cx="1405127" cy="2919984"/>
          </a:xfrm>
          <a:prstGeom prst="rect">
            <a:avLst/>
          </a:prstGeom>
        </p:spPr>
      </p:pic>
      <p:pic>
        <p:nvPicPr>
          <p:cNvPr id="172" name="bg object 172"/>
          <p:cNvPicPr/>
          <p:nvPr/>
        </p:nvPicPr>
        <p:blipFill>
          <a:blip r:embed="rId87" cstate="print"/>
          <a:stretch>
            <a:fillRect/>
          </a:stretch>
        </p:blipFill>
        <p:spPr>
          <a:xfrm>
            <a:off x="10573511" y="7662671"/>
            <a:ext cx="1089659" cy="1338071"/>
          </a:xfrm>
          <a:prstGeom prst="rect">
            <a:avLst/>
          </a:prstGeom>
        </p:spPr>
      </p:pic>
      <p:pic>
        <p:nvPicPr>
          <p:cNvPr id="173" name="bg object 173"/>
          <p:cNvPicPr/>
          <p:nvPr/>
        </p:nvPicPr>
        <p:blipFill>
          <a:blip r:embed="rId88" cstate="print"/>
          <a:stretch>
            <a:fillRect/>
          </a:stretch>
        </p:blipFill>
        <p:spPr>
          <a:xfrm>
            <a:off x="12137135" y="4096511"/>
            <a:ext cx="1228343" cy="601979"/>
          </a:xfrm>
          <a:prstGeom prst="rect">
            <a:avLst/>
          </a:prstGeom>
        </p:spPr>
      </p:pic>
      <p:pic>
        <p:nvPicPr>
          <p:cNvPr id="174" name="bg object 174"/>
          <p:cNvPicPr/>
          <p:nvPr/>
        </p:nvPicPr>
        <p:blipFill>
          <a:blip r:embed="rId89" cstate="print"/>
          <a:stretch>
            <a:fillRect/>
          </a:stretch>
        </p:blipFill>
        <p:spPr>
          <a:xfrm>
            <a:off x="12137135" y="4800600"/>
            <a:ext cx="1271016" cy="1210055"/>
          </a:xfrm>
          <a:prstGeom prst="rect">
            <a:avLst/>
          </a:prstGeom>
        </p:spPr>
      </p:pic>
      <p:pic>
        <p:nvPicPr>
          <p:cNvPr id="175" name="bg object 175"/>
          <p:cNvPicPr/>
          <p:nvPr/>
        </p:nvPicPr>
        <p:blipFill>
          <a:blip r:embed="rId90" cstate="print"/>
          <a:stretch>
            <a:fillRect/>
          </a:stretch>
        </p:blipFill>
        <p:spPr>
          <a:xfrm>
            <a:off x="12127992" y="7504176"/>
            <a:ext cx="1322832" cy="1798320"/>
          </a:xfrm>
          <a:prstGeom prst="rect">
            <a:avLst/>
          </a:prstGeom>
        </p:spPr>
      </p:pic>
      <p:sp>
        <p:nvSpPr>
          <p:cNvPr id="176" name="bg object 176"/>
          <p:cNvSpPr/>
          <p:nvPr/>
        </p:nvSpPr>
        <p:spPr>
          <a:xfrm>
            <a:off x="15188184" y="5238622"/>
            <a:ext cx="1205230" cy="360680"/>
          </a:xfrm>
          <a:custGeom>
            <a:avLst/>
            <a:gdLst/>
            <a:ahLst/>
            <a:cxnLst/>
            <a:rect l="l" t="t" r="r" b="b"/>
            <a:pathLst>
              <a:path w="1205230" h="360679">
                <a:moveTo>
                  <a:pt x="686435" y="302006"/>
                </a:moveTo>
                <a:lnTo>
                  <a:pt x="681355" y="269748"/>
                </a:lnTo>
                <a:lnTo>
                  <a:pt x="665861" y="243713"/>
                </a:lnTo>
                <a:lnTo>
                  <a:pt x="284988" y="243713"/>
                </a:lnTo>
                <a:lnTo>
                  <a:pt x="269621" y="269748"/>
                </a:lnTo>
                <a:lnTo>
                  <a:pt x="264414" y="302006"/>
                </a:lnTo>
                <a:lnTo>
                  <a:pt x="269621" y="334391"/>
                </a:lnTo>
                <a:lnTo>
                  <a:pt x="284988" y="360299"/>
                </a:lnTo>
                <a:lnTo>
                  <a:pt x="665861" y="360299"/>
                </a:lnTo>
                <a:lnTo>
                  <a:pt x="681355" y="334391"/>
                </a:lnTo>
                <a:lnTo>
                  <a:pt x="686435" y="302006"/>
                </a:lnTo>
                <a:close/>
              </a:path>
              <a:path w="1205230" h="360679">
                <a:moveTo>
                  <a:pt x="1204976" y="58293"/>
                </a:moveTo>
                <a:lnTo>
                  <a:pt x="1199896" y="26035"/>
                </a:lnTo>
                <a:lnTo>
                  <a:pt x="1184402" y="0"/>
                </a:lnTo>
                <a:lnTo>
                  <a:pt x="20574" y="0"/>
                </a:lnTo>
                <a:lnTo>
                  <a:pt x="5080" y="26035"/>
                </a:lnTo>
                <a:lnTo>
                  <a:pt x="0" y="58293"/>
                </a:lnTo>
                <a:lnTo>
                  <a:pt x="5080" y="90678"/>
                </a:lnTo>
                <a:lnTo>
                  <a:pt x="20574" y="116586"/>
                </a:lnTo>
                <a:lnTo>
                  <a:pt x="105283" y="116586"/>
                </a:lnTo>
                <a:lnTo>
                  <a:pt x="89789" y="142494"/>
                </a:lnTo>
                <a:lnTo>
                  <a:pt x="84709" y="174879"/>
                </a:lnTo>
                <a:lnTo>
                  <a:pt x="89789" y="207264"/>
                </a:lnTo>
                <a:lnTo>
                  <a:pt x="105283" y="233172"/>
                </a:lnTo>
                <a:lnTo>
                  <a:pt x="570738" y="233172"/>
                </a:lnTo>
                <a:lnTo>
                  <a:pt x="586105" y="207264"/>
                </a:lnTo>
                <a:lnTo>
                  <a:pt x="591312" y="174879"/>
                </a:lnTo>
                <a:lnTo>
                  <a:pt x="586105" y="142494"/>
                </a:lnTo>
                <a:lnTo>
                  <a:pt x="570738" y="116586"/>
                </a:lnTo>
                <a:lnTo>
                  <a:pt x="687070" y="116586"/>
                </a:lnTo>
                <a:lnTo>
                  <a:pt x="671703" y="142494"/>
                </a:lnTo>
                <a:lnTo>
                  <a:pt x="666496" y="174879"/>
                </a:lnTo>
                <a:lnTo>
                  <a:pt x="671703" y="207264"/>
                </a:lnTo>
                <a:lnTo>
                  <a:pt x="687070" y="233172"/>
                </a:lnTo>
                <a:lnTo>
                  <a:pt x="1046734" y="233172"/>
                </a:lnTo>
                <a:lnTo>
                  <a:pt x="1062228" y="207264"/>
                </a:lnTo>
                <a:lnTo>
                  <a:pt x="1067308" y="174879"/>
                </a:lnTo>
                <a:lnTo>
                  <a:pt x="1062228" y="142494"/>
                </a:lnTo>
                <a:lnTo>
                  <a:pt x="1046734" y="116586"/>
                </a:lnTo>
                <a:lnTo>
                  <a:pt x="1184402" y="116586"/>
                </a:lnTo>
                <a:lnTo>
                  <a:pt x="1199896" y="90678"/>
                </a:lnTo>
                <a:lnTo>
                  <a:pt x="1204976" y="582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bg object 177"/>
          <p:cNvSpPr/>
          <p:nvPr/>
        </p:nvSpPr>
        <p:spPr>
          <a:xfrm>
            <a:off x="15579852" y="4773167"/>
            <a:ext cx="284480" cy="117475"/>
          </a:xfrm>
          <a:custGeom>
            <a:avLst/>
            <a:gdLst/>
            <a:ahLst/>
            <a:cxnLst/>
            <a:rect l="l" t="t" r="r" b="b"/>
            <a:pathLst>
              <a:path w="284480" h="117475">
                <a:moveTo>
                  <a:pt x="263905" y="0"/>
                </a:moveTo>
                <a:lnTo>
                  <a:pt x="20574" y="0"/>
                </a:lnTo>
                <a:lnTo>
                  <a:pt x="5080" y="26035"/>
                </a:lnTo>
                <a:lnTo>
                  <a:pt x="0" y="58420"/>
                </a:lnTo>
                <a:lnTo>
                  <a:pt x="5080" y="90932"/>
                </a:lnTo>
                <a:lnTo>
                  <a:pt x="20574" y="116967"/>
                </a:lnTo>
                <a:lnTo>
                  <a:pt x="263905" y="116967"/>
                </a:lnTo>
                <a:lnTo>
                  <a:pt x="279400" y="90932"/>
                </a:lnTo>
                <a:lnTo>
                  <a:pt x="284480" y="58420"/>
                </a:lnTo>
                <a:lnTo>
                  <a:pt x="279400" y="26035"/>
                </a:lnTo>
                <a:lnTo>
                  <a:pt x="26390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bg object 178"/>
          <p:cNvSpPr/>
          <p:nvPr/>
        </p:nvSpPr>
        <p:spPr>
          <a:xfrm>
            <a:off x="15198852" y="4158995"/>
            <a:ext cx="1046480" cy="603885"/>
          </a:xfrm>
          <a:custGeom>
            <a:avLst/>
            <a:gdLst/>
            <a:ahLst/>
            <a:cxnLst/>
            <a:rect l="l" t="t" r="r" b="b"/>
            <a:pathLst>
              <a:path w="1046480" h="603885">
                <a:moveTo>
                  <a:pt x="1014730" y="174752"/>
                </a:moveTo>
                <a:lnTo>
                  <a:pt x="1009650" y="142367"/>
                </a:lnTo>
                <a:lnTo>
                  <a:pt x="994156" y="116459"/>
                </a:lnTo>
                <a:lnTo>
                  <a:pt x="634365" y="116459"/>
                </a:lnTo>
                <a:lnTo>
                  <a:pt x="649859" y="90551"/>
                </a:lnTo>
                <a:lnTo>
                  <a:pt x="654939" y="58166"/>
                </a:lnTo>
                <a:lnTo>
                  <a:pt x="649859" y="25908"/>
                </a:lnTo>
                <a:lnTo>
                  <a:pt x="634365" y="0"/>
                </a:lnTo>
                <a:lnTo>
                  <a:pt x="613156" y="0"/>
                </a:lnTo>
                <a:lnTo>
                  <a:pt x="613156" y="116459"/>
                </a:lnTo>
                <a:lnTo>
                  <a:pt x="602615" y="116459"/>
                </a:lnTo>
                <a:lnTo>
                  <a:pt x="607949" y="107569"/>
                </a:lnTo>
                <a:lnTo>
                  <a:pt x="613156" y="116459"/>
                </a:lnTo>
                <a:lnTo>
                  <a:pt x="613156" y="0"/>
                </a:lnTo>
                <a:lnTo>
                  <a:pt x="607949" y="8890"/>
                </a:lnTo>
                <a:lnTo>
                  <a:pt x="602615" y="0"/>
                </a:lnTo>
                <a:lnTo>
                  <a:pt x="412242" y="0"/>
                </a:lnTo>
                <a:lnTo>
                  <a:pt x="396748" y="25908"/>
                </a:lnTo>
                <a:lnTo>
                  <a:pt x="391668" y="58166"/>
                </a:lnTo>
                <a:lnTo>
                  <a:pt x="396748" y="90551"/>
                </a:lnTo>
                <a:lnTo>
                  <a:pt x="412242" y="116459"/>
                </a:lnTo>
                <a:lnTo>
                  <a:pt x="41783" y="116459"/>
                </a:lnTo>
                <a:lnTo>
                  <a:pt x="26289" y="142367"/>
                </a:lnTo>
                <a:lnTo>
                  <a:pt x="21209" y="174752"/>
                </a:lnTo>
                <a:lnTo>
                  <a:pt x="26289" y="207010"/>
                </a:lnTo>
                <a:lnTo>
                  <a:pt x="41783" y="232918"/>
                </a:lnTo>
                <a:lnTo>
                  <a:pt x="994156" y="232918"/>
                </a:lnTo>
                <a:lnTo>
                  <a:pt x="1009650" y="207010"/>
                </a:lnTo>
                <a:lnTo>
                  <a:pt x="1014730" y="174752"/>
                </a:lnTo>
                <a:close/>
              </a:path>
              <a:path w="1046480" h="603885">
                <a:moveTo>
                  <a:pt x="1035939" y="418211"/>
                </a:moveTo>
                <a:lnTo>
                  <a:pt x="1030859" y="385953"/>
                </a:lnTo>
                <a:lnTo>
                  <a:pt x="1020724" y="368935"/>
                </a:lnTo>
                <a:lnTo>
                  <a:pt x="1015365" y="359918"/>
                </a:lnTo>
                <a:lnTo>
                  <a:pt x="867156" y="359918"/>
                </a:lnTo>
                <a:lnTo>
                  <a:pt x="882650" y="334010"/>
                </a:lnTo>
                <a:lnTo>
                  <a:pt x="887730" y="301752"/>
                </a:lnTo>
                <a:lnTo>
                  <a:pt x="882650" y="269494"/>
                </a:lnTo>
                <a:lnTo>
                  <a:pt x="867156" y="243459"/>
                </a:lnTo>
                <a:lnTo>
                  <a:pt x="824865" y="243459"/>
                </a:lnTo>
                <a:lnTo>
                  <a:pt x="824865" y="359918"/>
                </a:lnTo>
                <a:lnTo>
                  <a:pt x="819531" y="368935"/>
                </a:lnTo>
                <a:lnTo>
                  <a:pt x="814197" y="359918"/>
                </a:lnTo>
                <a:lnTo>
                  <a:pt x="824865" y="359918"/>
                </a:lnTo>
                <a:lnTo>
                  <a:pt x="824865" y="243459"/>
                </a:lnTo>
                <a:lnTo>
                  <a:pt x="168783" y="243459"/>
                </a:lnTo>
                <a:lnTo>
                  <a:pt x="153289" y="269494"/>
                </a:lnTo>
                <a:lnTo>
                  <a:pt x="148209" y="301752"/>
                </a:lnTo>
                <a:lnTo>
                  <a:pt x="153289" y="334010"/>
                </a:lnTo>
                <a:lnTo>
                  <a:pt x="168783" y="359918"/>
                </a:lnTo>
                <a:lnTo>
                  <a:pt x="20574" y="359918"/>
                </a:lnTo>
                <a:lnTo>
                  <a:pt x="5080" y="385953"/>
                </a:lnTo>
                <a:lnTo>
                  <a:pt x="0" y="418211"/>
                </a:lnTo>
                <a:lnTo>
                  <a:pt x="5080" y="450469"/>
                </a:lnTo>
                <a:lnTo>
                  <a:pt x="20574" y="476504"/>
                </a:lnTo>
                <a:lnTo>
                  <a:pt x="814197" y="476504"/>
                </a:lnTo>
                <a:lnTo>
                  <a:pt x="819531" y="467487"/>
                </a:lnTo>
                <a:lnTo>
                  <a:pt x="824865" y="476504"/>
                </a:lnTo>
                <a:lnTo>
                  <a:pt x="1015365" y="476504"/>
                </a:lnTo>
                <a:lnTo>
                  <a:pt x="1020724" y="467487"/>
                </a:lnTo>
                <a:lnTo>
                  <a:pt x="1030859" y="450469"/>
                </a:lnTo>
                <a:lnTo>
                  <a:pt x="1035939" y="418211"/>
                </a:lnTo>
                <a:close/>
              </a:path>
              <a:path w="1046480" h="603885">
                <a:moveTo>
                  <a:pt x="1046480" y="545211"/>
                </a:moveTo>
                <a:lnTo>
                  <a:pt x="1041400" y="512953"/>
                </a:lnTo>
                <a:lnTo>
                  <a:pt x="1025906" y="487045"/>
                </a:lnTo>
                <a:lnTo>
                  <a:pt x="20574" y="487045"/>
                </a:lnTo>
                <a:lnTo>
                  <a:pt x="5080" y="512953"/>
                </a:lnTo>
                <a:lnTo>
                  <a:pt x="0" y="545211"/>
                </a:lnTo>
                <a:lnTo>
                  <a:pt x="5080" y="577596"/>
                </a:lnTo>
                <a:lnTo>
                  <a:pt x="20574" y="603504"/>
                </a:lnTo>
                <a:lnTo>
                  <a:pt x="1025906" y="603504"/>
                </a:lnTo>
                <a:lnTo>
                  <a:pt x="1041400" y="577596"/>
                </a:lnTo>
                <a:lnTo>
                  <a:pt x="1046480" y="54521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bg object 179"/>
          <p:cNvSpPr/>
          <p:nvPr/>
        </p:nvSpPr>
        <p:spPr>
          <a:xfrm>
            <a:off x="13812012" y="4762499"/>
            <a:ext cx="1025525" cy="477520"/>
          </a:xfrm>
          <a:custGeom>
            <a:avLst/>
            <a:gdLst/>
            <a:ahLst/>
            <a:cxnLst/>
            <a:rect l="l" t="t" r="r" b="b"/>
            <a:pathLst>
              <a:path w="1025525" h="477520">
                <a:moveTo>
                  <a:pt x="1025525" y="290830"/>
                </a:moveTo>
                <a:lnTo>
                  <a:pt x="1020445" y="258572"/>
                </a:lnTo>
                <a:lnTo>
                  <a:pt x="1004951" y="232664"/>
                </a:lnTo>
                <a:lnTo>
                  <a:pt x="814451" y="232664"/>
                </a:lnTo>
                <a:lnTo>
                  <a:pt x="829818" y="206756"/>
                </a:lnTo>
                <a:lnTo>
                  <a:pt x="835025" y="174498"/>
                </a:lnTo>
                <a:lnTo>
                  <a:pt x="829818" y="142240"/>
                </a:lnTo>
                <a:lnTo>
                  <a:pt x="814451" y="116332"/>
                </a:lnTo>
                <a:lnTo>
                  <a:pt x="623951" y="116332"/>
                </a:lnTo>
                <a:lnTo>
                  <a:pt x="639318" y="90424"/>
                </a:lnTo>
                <a:lnTo>
                  <a:pt x="644525" y="58166"/>
                </a:lnTo>
                <a:lnTo>
                  <a:pt x="639318" y="25908"/>
                </a:lnTo>
                <a:lnTo>
                  <a:pt x="623951" y="0"/>
                </a:lnTo>
                <a:lnTo>
                  <a:pt x="528701" y="0"/>
                </a:lnTo>
                <a:lnTo>
                  <a:pt x="528701" y="116332"/>
                </a:lnTo>
                <a:lnTo>
                  <a:pt x="528701" y="232664"/>
                </a:lnTo>
                <a:lnTo>
                  <a:pt x="518033" y="232664"/>
                </a:lnTo>
                <a:lnTo>
                  <a:pt x="523367" y="223774"/>
                </a:lnTo>
                <a:lnTo>
                  <a:pt x="528701" y="232664"/>
                </a:lnTo>
                <a:lnTo>
                  <a:pt x="528701" y="116332"/>
                </a:lnTo>
                <a:lnTo>
                  <a:pt x="523367" y="125349"/>
                </a:lnTo>
                <a:lnTo>
                  <a:pt x="518033" y="116332"/>
                </a:lnTo>
                <a:lnTo>
                  <a:pt x="528701" y="116332"/>
                </a:lnTo>
                <a:lnTo>
                  <a:pt x="528701" y="0"/>
                </a:lnTo>
                <a:lnTo>
                  <a:pt x="401574" y="0"/>
                </a:lnTo>
                <a:lnTo>
                  <a:pt x="386207" y="25908"/>
                </a:lnTo>
                <a:lnTo>
                  <a:pt x="381000" y="58166"/>
                </a:lnTo>
                <a:lnTo>
                  <a:pt x="386207" y="90424"/>
                </a:lnTo>
                <a:lnTo>
                  <a:pt x="401574" y="116332"/>
                </a:lnTo>
                <a:lnTo>
                  <a:pt x="211074" y="116332"/>
                </a:lnTo>
                <a:lnTo>
                  <a:pt x="195707" y="142240"/>
                </a:lnTo>
                <a:lnTo>
                  <a:pt x="190500" y="174498"/>
                </a:lnTo>
                <a:lnTo>
                  <a:pt x="195707" y="206756"/>
                </a:lnTo>
                <a:lnTo>
                  <a:pt x="211074" y="232664"/>
                </a:lnTo>
                <a:lnTo>
                  <a:pt x="20574" y="232664"/>
                </a:lnTo>
                <a:lnTo>
                  <a:pt x="5080" y="258572"/>
                </a:lnTo>
                <a:lnTo>
                  <a:pt x="0" y="290830"/>
                </a:lnTo>
                <a:lnTo>
                  <a:pt x="5080" y="323088"/>
                </a:lnTo>
                <a:lnTo>
                  <a:pt x="20574" y="348996"/>
                </a:lnTo>
                <a:lnTo>
                  <a:pt x="337947" y="348996"/>
                </a:lnTo>
                <a:lnTo>
                  <a:pt x="321056" y="377444"/>
                </a:lnTo>
                <a:lnTo>
                  <a:pt x="315468" y="413004"/>
                </a:lnTo>
                <a:lnTo>
                  <a:pt x="321056" y="448564"/>
                </a:lnTo>
                <a:lnTo>
                  <a:pt x="337947" y="477012"/>
                </a:lnTo>
                <a:lnTo>
                  <a:pt x="665988" y="477012"/>
                </a:lnTo>
                <a:lnTo>
                  <a:pt x="682879" y="448564"/>
                </a:lnTo>
                <a:lnTo>
                  <a:pt x="688467" y="413004"/>
                </a:lnTo>
                <a:lnTo>
                  <a:pt x="682879" y="377444"/>
                </a:lnTo>
                <a:lnTo>
                  <a:pt x="665988" y="348996"/>
                </a:lnTo>
                <a:lnTo>
                  <a:pt x="1004951" y="348996"/>
                </a:lnTo>
                <a:lnTo>
                  <a:pt x="1020445" y="323088"/>
                </a:lnTo>
                <a:lnTo>
                  <a:pt x="1025525" y="2908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bg object 180"/>
          <p:cNvSpPr/>
          <p:nvPr/>
        </p:nvSpPr>
        <p:spPr>
          <a:xfrm>
            <a:off x="13833347" y="4381372"/>
            <a:ext cx="950594" cy="233045"/>
          </a:xfrm>
          <a:custGeom>
            <a:avLst/>
            <a:gdLst/>
            <a:ahLst/>
            <a:cxnLst/>
            <a:rect l="l" t="t" r="r" b="b"/>
            <a:pathLst>
              <a:path w="950594" h="233045">
                <a:moveTo>
                  <a:pt x="929894" y="0"/>
                </a:moveTo>
                <a:lnTo>
                  <a:pt x="20573" y="0"/>
                </a:lnTo>
                <a:lnTo>
                  <a:pt x="5080" y="25907"/>
                </a:lnTo>
                <a:lnTo>
                  <a:pt x="0" y="58292"/>
                </a:lnTo>
                <a:lnTo>
                  <a:pt x="5080" y="90550"/>
                </a:lnTo>
                <a:lnTo>
                  <a:pt x="20573" y="116459"/>
                </a:lnTo>
                <a:lnTo>
                  <a:pt x="369442" y="116459"/>
                </a:lnTo>
                <a:lnTo>
                  <a:pt x="354075" y="142493"/>
                </a:lnTo>
                <a:lnTo>
                  <a:pt x="348996" y="174751"/>
                </a:lnTo>
                <a:lnTo>
                  <a:pt x="354075" y="207137"/>
                </a:lnTo>
                <a:lnTo>
                  <a:pt x="369442" y="233044"/>
                </a:lnTo>
                <a:lnTo>
                  <a:pt x="612775" y="233044"/>
                </a:lnTo>
                <a:lnTo>
                  <a:pt x="628142" y="207137"/>
                </a:lnTo>
                <a:lnTo>
                  <a:pt x="633221" y="174751"/>
                </a:lnTo>
                <a:lnTo>
                  <a:pt x="628142" y="142493"/>
                </a:lnTo>
                <a:lnTo>
                  <a:pt x="612775" y="116459"/>
                </a:lnTo>
                <a:lnTo>
                  <a:pt x="929894" y="116459"/>
                </a:lnTo>
                <a:lnTo>
                  <a:pt x="945388" y="90550"/>
                </a:lnTo>
                <a:lnTo>
                  <a:pt x="950467" y="58292"/>
                </a:lnTo>
                <a:lnTo>
                  <a:pt x="945388" y="25907"/>
                </a:lnTo>
                <a:lnTo>
                  <a:pt x="9298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bg object 181"/>
          <p:cNvSpPr/>
          <p:nvPr/>
        </p:nvSpPr>
        <p:spPr>
          <a:xfrm>
            <a:off x="12181331" y="9430511"/>
            <a:ext cx="1185545" cy="464820"/>
          </a:xfrm>
          <a:custGeom>
            <a:avLst/>
            <a:gdLst/>
            <a:ahLst/>
            <a:cxnLst/>
            <a:rect l="l" t="t" r="r" b="b"/>
            <a:pathLst>
              <a:path w="1185544" h="464820">
                <a:moveTo>
                  <a:pt x="730631" y="348297"/>
                </a:moveTo>
                <a:lnTo>
                  <a:pt x="168910" y="348297"/>
                </a:lnTo>
                <a:lnTo>
                  <a:pt x="153543" y="374116"/>
                </a:lnTo>
                <a:lnTo>
                  <a:pt x="148336" y="406336"/>
                </a:lnTo>
                <a:lnTo>
                  <a:pt x="153543" y="438556"/>
                </a:lnTo>
                <a:lnTo>
                  <a:pt x="168910" y="464388"/>
                </a:lnTo>
                <a:lnTo>
                  <a:pt x="730631" y="464388"/>
                </a:lnTo>
                <a:lnTo>
                  <a:pt x="745998" y="438556"/>
                </a:lnTo>
                <a:lnTo>
                  <a:pt x="746506" y="435813"/>
                </a:lnTo>
                <a:lnTo>
                  <a:pt x="1053654" y="435813"/>
                </a:lnTo>
                <a:lnTo>
                  <a:pt x="1058418" y="406336"/>
                </a:lnTo>
                <a:lnTo>
                  <a:pt x="1053656" y="376872"/>
                </a:lnTo>
                <a:lnTo>
                  <a:pt x="746506" y="376872"/>
                </a:lnTo>
                <a:lnTo>
                  <a:pt x="745998" y="374116"/>
                </a:lnTo>
                <a:lnTo>
                  <a:pt x="730631" y="348297"/>
                </a:lnTo>
                <a:close/>
              </a:path>
              <a:path w="1185544" h="464820">
                <a:moveTo>
                  <a:pt x="1053654" y="435813"/>
                </a:moveTo>
                <a:lnTo>
                  <a:pt x="746506" y="435813"/>
                </a:lnTo>
                <a:lnTo>
                  <a:pt x="746887" y="438556"/>
                </a:lnTo>
                <a:lnTo>
                  <a:pt x="762381" y="464388"/>
                </a:lnTo>
                <a:lnTo>
                  <a:pt x="1037716" y="464388"/>
                </a:lnTo>
                <a:lnTo>
                  <a:pt x="1053210" y="438556"/>
                </a:lnTo>
                <a:lnTo>
                  <a:pt x="1053654" y="435813"/>
                </a:lnTo>
                <a:close/>
              </a:path>
              <a:path w="1185544" h="464820">
                <a:moveTo>
                  <a:pt x="815213" y="116090"/>
                </a:moveTo>
                <a:lnTo>
                  <a:pt x="762381" y="116090"/>
                </a:lnTo>
                <a:lnTo>
                  <a:pt x="762381" y="348297"/>
                </a:lnTo>
                <a:lnTo>
                  <a:pt x="746887" y="374116"/>
                </a:lnTo>
                <a:lnTo>
                  <a:pt x="746506" y="376872"/>
                </a:lnTo>
                <a:lnTo>
                  <a:pt x="1053656" y="376872"/>
                </a:lnTo>
                <a:lnTo>
                  <a:pt x="1053210" y="374116"/>
                </a:lnTo>
                <a:lnTo>
                  <a:pt x="1037716" y="348297"/>
                </a:lnTo>
                <a:lnTo>
                  <a:pt x="1164971" y="348297"/>
                </a:lnTo>
                <a:lnTo>
                  <a:pt x="1180337" y="322465"/>
                </a:lnTo>
                <a:lnTo>
                  <a:pt x="1185545" y="290233"/>
                </a:lnTo>
                <a:lnTo>
                  <a:pt x="1180337" y="258025"/>
                </a:lnTo>
                <a:lnTo>
                  <a:pt x="1164971" y="232194"/>
                </a:lnTo>
                <a:lnTo>
                  <a:pt x="815213" y="232194"/>
                </a:lnTo>
                <a:lnTo>
                  <a:pt x="830706" y="206362"/>
                </a:lnTo>
                <a:lnTo>
                  <a:pt x="835914" y="174142"/>
                </a:lnTo>
                <a:lnTo>
                  <a:pt x="830706" y="141922"/>
                </a:lnTo>
                <a:lnTo>
                  <a:pt x="815213" y="116090"/>
                </a:lnTo>
                <a:close/>
              </a:path>
              <a:path w="1185544" h="464820">
                <a:moveTo>
                  <a:pt x="762381" y="116090"/>
                </a:moveTo>
                <a:lnTo>
                  <a:pt x="179577" y="116090"/>
                </a:lnTo>
                <a:lnTo>
                  <a:pt x="164084" y="141922"/>
                </a:lnTo>
                <a:lnTo>
                  <a:pt x="158876" y="174142"/>
                </a:lnTo>
                <a:lnTo>
                  <a:pt x="164084" y="206362"/>
                </a:lnTo>
                <a:lnTo>
                  <a:pt x="179577" y="232194"/>
                </a:lnTo>
                <a:lnTo>
                  <a:pt x="20574" y="232194"/>
                </a:lnTo>
                <a:lnTo>
                  <a:pt x="5207" y="258025"/>
                </a:lnTo>
                <a:lnTo>
                  <a:pt x="0" y="290233"/>
                </a:lnTo>
                <a:lnTo>
                  <a:pt x="5207" y="322465"/>
                </a:lnTo>
                <a:lnTo>
                  <a:pt x="20574" y="348297"/>
                </a:lnTo>
                <a:lnTo>
                  <a:pt x="762381" y="348297"/>
                </a:lnTo>
                <a:lnTo>
                  <a:pt x="762381" y="116090"/>
                </a:lnTo>
                <a:close/>
              </a:path>
              <a:path w="1185544" h="464820">
                <a:moveTo>
                  <a:pt x="1133094" y="116090"/>
                </a:moveTo>
                <a:lnTo>
                  <a:pt x="857758" y="116090"/>
                </a:lnTo>
                <a:lnTo>
                  <a:pt x="842264" y="141922"/>
                </a:lnTo>
                <a:lnTo>
                  <a:pt x="837056" y="174142"/>
                </a:lnTo>
                <a:lnTo>
                  <a:pt x="842264" y="206362"/>
                </a:lnTo>
                <a:lnTo>
                  <a:pt x="857758" y="232194"/>
                </a:lnTo>
                <a:lnTo>
                  <a:pt x="1133094" y="232194"/>
                </a:lnTo>
                <a:lnTo>
                  <a:pt x="1148587" y="206362"/>
                </a:lnTo>
                <a:lnTo>
                  <a:pt x="1153795" y="174142"/>
                </a:lnTo>
                <a:lnTo>
                  <a:pt x="1148587" y="141922"/>
                </a:lnTo>
                <a:lnTo>
                  <a:pt x="1133094" y="116090"/>
                </a:lnTo>
                <a:close/>
              </a:path>
              <a:path w="1185544" h="464820">
                <a:moveTo>
                  <a:pt x="719836" y="0"/>
                </a:moveTo>
                <a:lnTo>
                  <a:pt x="508000" y="0"/>
                </a:lnTo>
                <a:lnTo>
                  <a:pt x="492506" y="25831"/>
                </a:lnTo>
                <a:lnTo>
                  <a:pt x="487425" y="58039"/>
                </a:lnTo>
                <a:lnTo>
                  <a:pt x="492506" y="90258"/>
                </a:lnTo>
                <a:lnTo>
                  <a:pt x="508000" y="116090"/>
                </a:lnTo>
                <a:lnTo>
                  <a:pt x="719836" y="116090"/>
                </a:lnTo>
                <a:lnTo>
                  <a:pt x="735329" y="90258"/>
                </a:lnTo>
                <a:lnTo>
                  <a:pt x="740537" y="58039"/>
                </a:lnTo>
                <a:lnTo>
                  <a:pt x="735329" y="25831"/>
                </a:lnTo>
                <a:lnTo>
                  <a:pt x="7198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bg object 182"/>
          <p:cNvSpPr/>
          <p:nvPr/>
        </p:nvSpPr>
        <p:spPr>
          <a:xfrm>
            <a:off x="12435840" y="7144511"/>
            <a:ext cx="676910" cy="233045"/>
          </a:xfrm>
          <a:custGeom>
            <a:avLst/>
            <a:gdLst/>
            <a:ahLst/>
            <a:cxnLst/>
            <a:rect l="l" t="t" r="r" b="b"/>
            <a:pathLst>
              <a:path w="676909" h="233045">
                <a:moveTo>
                  <a:pt x="485521" y="174244"/>
                </a:moveTo>
                <a:lnTo>
                  <a:pt x="480441" y="141859"/>
                </a:lnTo>
                <a:lnTo>
                  <a:pt x="464947" y="115824"/>
                </a:lnTo>
                <a:lnTo>
                  <a:pt x="221742" y="115824"/>
                </a:lnTo>
                <a:lnTo>
                  <a:pt x="206248" y="141859"/>
                </a:lnTo>
                <a:lnTo>
                  <a:pt x="201168" y="174244"/>
                </a:lnTo>
                <a:lnTo>
                  <a:pt x="206248" y="206756"/>
                </a:lnTo>
                <a:lnTo>
                  <a:pt x="221742" y="232791"/>
                </a:lnTo>
                <a:lnTo>
                  <a:pt x="464947" y="232791"/>
                </a:lnTo>
                <a:lnTo>
                  <a:pt x="480441" y="206756"/>
                </a:lnTo>
                <a:lnTo>
                  <a:pt x="485521" y="174244"/>
                </a:lnTo>
                <a:close/>
              </a:path>
              <a:path w="676909" h="233045">
                <a:moveTo>
                  <a:pt x="676529" y="57658"/>
                </a:moveTo>
                <a:lnTo>
                  <a:pt x="671322" y="25654"/>
                </a:lnTo>
                <a:lnTo>
                  <a:pt x="655942" y="0"/>
                </a:lnTo>
                <a:lnTo>
                  <a:pt x="20574" y="0"/>
                </a:lnTo>
                <a:lnTo>
                  <a:pt x="5207" y="25654"/>
                </a:lnTo>
                <a:lnTo>
                  <a:pt x="0" y="57658"/>
                </a:lnTo>
                <a:lnTo>
                  <a:pt x="5207" y="89662"/>
                </a:lnTo>
                <a:lnTo>
                  <a:pt x="20574" y="115443"/>
                </a:lnTo>
                <a:lnTo>
                  <a:pt x="655942" y="115443"/>
                </a:lnTo>
                <a:lnTo>
                  <a:pt x="671322" y="89662"/>
                </a:lnTo>
                <a:lnTo>
                  <a:pt x="676529" y="576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bg object 183"/>
          <p:cNvSpPr/>
          <p:nvPr/>
        </p:nvSpPr>
        <p:spPr>
          <a:xfrm>
            <a:off x="12320016" y="6233159"/>
            <a:ext cx="940435" cy="466090"/>
          </a:xfrm>
          <a:custGeom>
            <a:avLst/>
            <a:gdLst/>
            <a:ahLst/>
            <a:cxnLst/>
            <a:rect l="l" t="t" r="r" b="b"/>
            <a:pathLst>
              <a:path w="940434" h="466090">
                <a:moveTo>
                  <a:pt x="623315" y="0"/>
                </a:moveTo>
                <a:lnTo>
                  <a:pt x="284860" y="0"/>
                </a:lnTo>
                <a:lnTo>
                  <a:pt x="269493" y="25907"/>
                </a:lnTo>
                <a:lnTo>
                  <a:pt x="264413" y="58292"/>
                </a:lnTo>
                <a:lnTo>
                  <a:pt x="269493" y="90550"/>
                </a:lnTo>
                <a:lnTo>
                  <a:pt x="284860" y="116459"/>
                </a:lnTo>
                <a:lnTo>
                  <a:pt x="242569" y="116459"/>
                </a:lnTo>
                <a:lnTo>
                  <a:pt x="227202" y="142366"/>
                </a:lnTo>
                <a:lnTo>
                  <a:pt x="222123" y="174751"/>
                </a:lnTo>
                <a:lnTo>
                  <a:pt x="227202" y="207010"/>
                </a:lnTo>
                <a:lnTo>
                  <a:pt x="242569" y="232917"/>
                </a:lnTo>
                <a:lnTo>
                  <a:pt x="20574" y="232917"/>
                </a:lnTo>
                <a:lnTo>
                  <a:pt x="5079" y="258952"/>
                </a:lnTo>
                <a:lnTo>
                  <a:pt x="0" y="291211"/>
                </a:lnTo>
                <a:lnTo>
                  <a:pt x="5079" y="323468"/>
                </a:lnTo>
                <a:lnTo>
                  <a:pt x="20574" y="349376"/>
                </a:lnTo>
                <a:lnTo>
                  <a:pt x="348360" y="349376"/>
                </a:lnTo>
                <a:lnTo>
                  <a:pt x="332993" y="375412"/>
                </a:lnTo>
                <a:lnTo>
                  <a:pt x="327786" y="407669"/>
                </a:lnTo>
                <a:lnTo>
                  <a:pt x="332993" y="440054"/>
                </a:lnTo>
                <a:lnTo>
                  <a:pt x="348360" y="465963"/>
                </a:lnTo>
                <a:lnTo>
                  <a:pt x="591692" y="465963"/>
                </a:lnTo>
                <a:lnTo>
                  <a:pt x="607059" y="440054"/>
                </a:lnTo>
                <a:lnTo>
                  <a:pt x="612139" y="407669"/>
                </a:lnTo>
                <a:lnTo>
                  <a:pt x="607059" y="375412"/>
                </a:lnTo>
                <a:lnTo>
                  <a:pt x="591692" y="349376"/>
                </a:lnTo>
                <a:lnTo>
                  <a:pt x="919479" y="349376"/>
                </a:lnTo>
                <a:lnTo>
                  <a:pt x="934847" y="323468"/>
                </a:lnTo>
                <a:lnTo>
                  <a:pt x="939926" y="291211"/>
                </a:lnTo>
                <a:lnTo>
                  <a:pt x="934847" y="258952"/>
                </a:lnTo>
                <a:lnTo>
                  <a:pt x="919479" y="232917"/>
                </a:lnTo>
                <a:lnTo>
                  <a:pt x="771270" y="232917"/>
                </a:lnTo>
                <a:lnTo>
                  <a:pt x="786764" y="207010"/>
                </a:lnTo>
                <a:lnTo>
                  <a:pt x="791845" y="174751"/>
                </a:lnTo>
                <a:lnTo>
                  <a:pt x="786764" y="142366"/>
                </a:lnTo>
                <a:lnTo>
                  <a:pt x="771270" y="116459"/>
                </a:lnTo>
                <a:lnTo>
                  <a:pt x="623315" y="116459"/>
                </a:lnTo>
                <a:lnTo>
                  <a:pt x="638809" y="90550"/>
                </a:lnTo>
                <a:lnTo>
                  <a:pt x="643889" y="58292"/>
                </a:lnTo>
                <a:lnTo>
                  <a:pt x="638809" y="25907"/>
                </a:lnTo>
                <a:lnTo>
                  <a:pt x="6233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bg object 184"/>
          <p:cNvSpPr/>
          <p:nvPr/>
        </p:nvSpPr>
        <p:spPr>
          <a:xfrm>
            <a:off x="10488168" y="9503664"/>
            <a:ext cx="1236980" cy="455930"/>
          </a:xfrm>
          <a:custGeom>
            <a:avLst/>
            <a:gdLst/>
            <a:ahLst/>
            <a:cxnLst/>
            <a:rect l="l" t="t" r="r" b="b"/>
            <a:pathLst>
              <a:path w="1236979" h="455929">
                <a:moveTo>
                  <a:pt x="719074" y="0"/>
                </a:moveTo>
                <a:lnTo>
                  <a:pt x="507364" y="0"/>
                </a:lnTo>
                <a:lnTo>
                  <a:pt x="491871" y="25933"/>
                </a:lnTo>
                <a:lnTo>
                  <a:pt x="486790" y="58254"/>
                </a:lnTo>
                <a:lnTo>
                  <a:pt x="491871" y="90589"/>
                </a:lnTo>
                <a:lnTo>
                  <a:pt x="507364" y="116522"/>
                </a:lnTo>
                <a:lnTo>
                  <a:pt x="84074" y="116522"/>
                </a:lnTo>
                <a:lnTo>
                  <a:pt x="68706" y="142430"/>
                </a:lnTo>
                <a:lnTo>
                  <a:pt x="63500" y="174764"/>
                </a:lnTo>
                <a:lnTo>
                  <a:pt x="68706" y="207098"/>
                </a:lnTo>
                <a:lnTo>
                  <a:pt x="84074" y="233019"/>
                </a:lnTo>
                <a:lnTo>
                  <a:pt x="62864" y="233019"/>
                </a:lnTo>
                <a:lnTo>
                  <a:pt x="47498" y="258952"/>
                </a:lnTo>
                <a:lnTo>
                  <a:pt x="42290" y="291287"/>
                </a:lnTo>
                <a:lnTo>
                  <a:pt x="47498" y="323608"/>
                </a:lnTo>
                <a:lnTo>
                  <a:pt x="56641" y="338950"/>
                </a:lnTo>
                <a:lnTo>
                  <a:pt x="20574" y="338950"/>
                </a:lnTo>
                <a:lnTo>
                  <a:pt x="5079" y="364870"/>
                </a:lnTo>
                <a:lnTo>
                  <a:pt x="0" y="397205"/>
                </a:lnTo>
                <a:lnTo>
                  <a:pt x="5079" y="429529"/>
                </a:lnTo>
                <a:lnTo>
                  <a:pt x="20574" y="455458"/>
                </a:lnTo>
                <a:lnTo>
                  <a:pt x="1216405" y="455458"/>
                </a:lnTo>
                <a:lnTo>
                  <a:pt x="1231773" y="429529"/>
                </a:lnTo>
                <a:lnTo>
                  <a:pt x="1236979" y="397205"/>
                </a:lnTo>
                <a:lnTo>
                  <a:pt x="1231773" y="364870"/>
                </a:lnTo>
                <a:lnTo>
                  <a:pt x="1216405" y="338950"/>
                </a:lnTo>
                <a:lnTo>
                  <a:pt x="1169797" y="338950"/>
                </a:lnTo>
                <a:lnTo>
                  <a:pt x="1178940" y="323608"/>
                </a:lnTo>
                <a:lnTo>
                  <a:pt x="1184021" y="291287"/>
                </a:lnTo>
                <a:lnTo>
                  <a:pt x="1178940" y="258952"/>
                </a:lnTo>
                <a:lnTo>
                  <a:pt x="1163447" y="233019"/>
                </a:lnTo>
                <a:lnTo>
                  <a:pt x="1142237" y="233019"/>
                </a:lnTo>
                <a:lnTo>
                  <a:pt x="1157731" y="207098"/>
                </a:lnTo>
                <a:lnTo>
                  <a:pt x="1162938" y="174764"/>
                </a:lnTo>
                <a:lnTo>
                  <a:pt x="1157731" y="142430"/>
                </a:lnTo>
                <a:lnTo>
                  <a:pt x="1142237" y="116522"/>
                </a:lnTo>
                <a:lnTo>
                  <a:pt x="719074" y="116522"/>
                </a:lnTo>
                <a:lnTo>
                  <a:pt x="734440" y="90589"/>
                </a:lnTo>
                <a:lnTo>
                  <a:pt x="739521" y="58254"/>
                </a:lnTo>
                <a:lnTo>
                  <a:pt x="734440" y="25933"/>
                </a:lnTo>
                <a:lnTo>
                  <a:pt x="7190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bg object 185"/>
          <p:cNvSpPr/>
          <p:nvPr/>
        </p:nvSpPr>
        <p:spPr>
          <a:xfrm>
            <a:off x="10520171" y="9079992"/>
            <a:ext cx="1184275" cy="350520"/>
          </a:xfrm>
          <a:custGeom>
            <a:avLst/>
            <a:gdLst/>
            <a:ahLst/>
            <a:cxnLst/>
            <a:rect l="l" t="t" r="r" b="b"/>
            <a:pathLst>
              <a:path w="1184275" h="350520">
                <a:moveTo>
                  <a:pt x="560324" y="233679"/>
                </a:moveTo>
                <a:lnTo>
                  <a:pt x="20574" y="233679"/>
                </a:lnTo>
                <a:lnTo>
                  <a:pt x="5079" y="259676"/>
                </a:lnTo>
                <a:lnTo>
                  <a:pt x="0" y="292087"/>
                </a:lnTo>
                <a:lnTo>
                  <a:pt x="5079" y="324523"/>
                </a:lnTo>
                <a:lnTo>
                  <a:pt x="20574" y="350519"/>
                </a:lnTo>
                <a:lnTo>
                  <a:pt x="560324" y="350519"/>
                </a:lnTo>
                <a:lnTo>
                  <a:pt x="565530" y="341604"/>
                </a:lnTo>
                <a:lnTo>
                  <a:pt x="1168760" y="341604"/>
                </a:lnTo>
                <a:lnTo>
                  <a:pt x="1178941" y="324523"/>
                </a:lnTo>
                <a:lnTo>
                  <a:pt x="1184021" y="292087"/>
                </a:lnTo>
                <a:lnTo>
                  <a:pt x="1178941" y="259676"/>
                </a:lnTo>
                <a:lnTo>
                  <a:pt x="1168760" y="242595"/>
                </a:lnTo>
                <a:lnTo>
                  <a:pt x="565530" y="242595"/>
                </a:lnTo>
                <a:lnTo>
                  <a:pt x="560324" y="233679"/>
                </a:lnTo>
                <a:close/>
              </a:path>
              <a:path w="1184275" h="350520">
                <a:moveTo>
                  <a:pt x="1168760" y="341604"/>
                </a:moveTo>
                <a:lnTo>
                  <a:pt x="565530" y="341604"/>
                </a:lnTo>
                <a:lnTo>
                  <a:pt x="570864" y="350519"/>
                </a:lnTo>
                <a:lnTo>
                  <a:pt x="1163447" y="350519"/>
                </a:lnTo>
                <a:lnTo>
                  <a:pt x="1168760" y="341604"/>
                </a:lnTo>
                <a:close/>
              </a:path>
              <a:path w="1184275" h="350520">
                <a:moveTo>
                  <a:pt x="697864" y="0"/>
                </a:moveTo>
                <a:lnTo>
                  <a:pt x="570864" y="0"/>
                </a:lnTo>
                <a:lnTo>
                  <a:pt x="570864" y="233679"/>
                </a:lnTo>
                <a:lnTo>
                  <a:pt x="565530" y="242595"/>
                </a:lnTo>
                <a:lnTo>
                  <a:pt x="1168760" y="242595"/>
                </a:lnTo>
                <a:lnTo>
                  <a:pt x="1163447" y="233679"/>
                </a:lnTo>
                <a:lnTo>
                  <a:pt x="1089405" y="233679"/>
                </a:lnTo>
                <a:lnTo>
                  <a:pt x="1104773" y="207670"/>
                </a:lnTo>
                <a:lnTo>
                  <a:pt x="1109979" y="175259"/>
                </a:lnTo>
                <a:lnTo>
                  <a:pt x="1104773" y="142836"/>
                </a:lnTo>
                <a:lnTo>
                  <a:pt x="1089405" y="116827"/>
                </a:lnTo>
                <a:lnTo>
                  <a:pt x="697864" y="116827"/>
                </a:lnTo>
                <a:lnTo>
                  <a:pt x="713231" y="90830"/>
                </a:lnTo>
                <a:lnTo>
                  <a:pt x="718438" y="58419"/>
                </a:lnTo>
                <a:lnTo>
                  <a:pt x="713231" y="25996"/>
                </a:lnTo>
                <a:lnTo>
                  <a:pt x="697864" y="0"/>
                </a:lnTo>
                <a:close/>
              </a:path>
              <a:path w="1184275" h="350520">
                <a:moveTo>
                  <a:pt x="570864" y="0"/>
                </a:moveTo>
                <a:lnTo>
                  <a:pt x="486155" y="0"/>
                </a:lnTo>
                <a:lnTo>
                  <a:pt x="470788" y="25996"/>
                </a:lnTo>
                <a:lnTo>
                  <a:pt x="465581" y="58419"/>
                </a:lnTo>
                <a:lnTo>
                  <a:pt x="470788" y="90830"/>
                </a:lnTo>
                <a:lnTo>
                  <a:pt x="486155" y="116827"/>
                </a:lnTo>
                <a:lnTo>
                  <a:pt x="94614" y="116827"/>
                </a:lnTo>
                <a:lnTo>
                  <a:pt x="79248" y="142836"/>
                </a:lnTo>
                <a:lnTo>
                  <a:pt x="74041" y="175259"/>
                </a:lnTo>
                <a:lnTo>
                  <a:pt x="79248" y="207670"/>
                </a:lnTo>
                <a:lnTo>
                  <a:pt x="94614" y="233679"/>
                </a:lnTo>
                <a:lnTo>
                  <a:pt x="570864" y="233679"/>
                </a:lnTo>
                <a:lnTo>
                  <a:pt x="5708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bg object 186"/>
          <p:cNvSpPr/>
          <p:nvPr/>
        </p:nvSpPr>
        <p:spPr>
          <a:xfrm>
            <a:off x="10498835" y="7196328"/>
            <a:ext cx="1280160" cy="339725"/>
          </a:xfrm>
          <a:custGeom>
            <a:avLst/>
            <a:gdLst/>
            <a:ahLst/>
            <a:cxnLst/>
            <a:rect l="l" t="t" r="r" b="b"/>
            <a:pathLst>
              <a:path w="1280159" h="339725">
                <a:moveTo>
                  <a:pt x="761746" y="0"/>
                </a:moveTo>
                <a:lnTo>
                  <a:pt x="539496" y="0"/>
                </a:lnTo>
                <a:lnTo>
                  <a:pt x="524002" y="25908"/>
                </a:lnTo>
                <a:lnTo>
                  <a:pt x="518922" y="58293"/>
                </a:lnTo>
                <a:lnTo>
                  <a:pt x="524002" y="90678"/>
                </a:lnTo>
                <a:lnTo>
                  <a:pt x="533146" y="106045"/>
                </a:lnTo>
                <a:lnTo>
                  <a:pt x="518287" y="106045"/>
                </a:lnTo>
                <a:lnTo>
                  <a:pt x="502793" y="132080"/>
                </a:lnTo>
                <a:lnTo>
                  <a:pt x="497713" y="164338"/>
                </a:lnTo>
                <a:lnTo>
                  <a:pt x="502793" y="196723"/>
                </a:lnTo>
                <a:lnTo>
                  <a:pt x="518287" y="222758"/>
                </a:lnTo>
                <a:lnTo>
                  <a:pt x="454787" y="222758"/>
                </a:lnTo>
                <a:lnTo>
                  <a:pt x="470154" y="196723"/>
                </a:lnTo>
                <a:lnTo>
                  <a:pt x="475361" y="164338"/>
                </a:lnTo>
                <a:lnTo>
                  <a:pt x="470154" y="132080"/>
                </a:lnTo>
                <a:lnTo>
                  <a:pt x="454787" y="106045"/>
                </a:lnTo>
                <a:lnTo>
                  <a:pt x="189992" y="106045"/>
                </a:lnTo>
                <a:lnTo>
                  <a:pt x="174625" y="132080"/>
                </a:lnTo>
                <a:lnTo>
                  <a:pt x="169418" y="164338"/>
                </a:lnTo>
                <a:lnTo>
                  <a:pt x="174625" y="196723"/>
                </a:lnTo>
                <a:lnTo>
                  <a:pt x="189992" y="222758"/>
                </a:lnTo>
                <a:lnTo>
                  <a:pt x="20574" y="222758"/>
                </a:lnTo>
                <a:lnTo>
                  <a:pt x="5207" y="248666"/>
                </a:lnTo>
                <a:lnTo>
                  <a:pt x="0" y="281051"/>
                </a:lnTo>
                <a:lnTo>
                  <a:pt x="5207" y="313436"/>
                </a:lnTo>
                <a:lnTo>
                  <a:pt x="20574" y="339471"/>
                </a:lnTo>
                <a:lnTo>
                  <a:pt x="1259459" y="339471"/>
                </a:lnTo>
                <a:lnTo>
                  <a:pt x="1274953" y="313436"/>
                </a:lnTo>
                <a:lnTo>
                  <a:pt x="1280033" y="281051"/>
                </a:lnTo>
                <a:lnTo>
                  <a:pt x="1274953" y="248666"/>
                </a:lnTo>
                <a:lnTo>
                  <a:pt x="1259459" y="222758"/>
                </a:lnTo>
                <a:lnTo>
                  <a:pt x="1164209" y="222758"/>
                </a:lnTo>
                <a:lnTo>
                  <a:pt x="1179576" y="196723"/>
                </a:lnTo>
                <a:lnTo>
                  <a:pt x="1184783" y="164338"/>
                </a:lnTo>
                <a:lnTo>
                  <a:pt x="1179576" y="132080"/>
                </a:lnTo>
                <a:lnTo>
                  <a:pt x="1164209" y="106045"/>
                </a:lnTo>
                <a:lnTo>
                  <a:pt x="768096" y="106045"/>
                </a:lnTo>
                <a:lnTo>
                  <a:pt x="777240" y="90678"/>
                </a:lnTo>
                <a:lnTo>
                  <a:pt x="782447" y="58293"/>
                </a:lnTo>
                <a:lnTo>
                  <a:pt x="777240" y="25908"/>
                </a:lnTo>
                <a:lnTo>
                  <a:pt x="7617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bg object 187"/>
          <p:cNvSpPr/>
          <p:nvPr/>
        </p:nvSpPr>
        <p:spPr>
          <a:xfrm>
            <a:off x="10507980" y="6985253"/>
            <a:ext cx="1228725" cy="137795"/>
          </a:xfrm>
          <a:custGeom>
            <a:avLst/>
            <a:gdLst/>
            <a:ahLst/>
            <a:cxnLst/>
            <a:rect l="l" t="t" r="r" b="b"/>
            <a:pathLst>
              <a:path w="1228725" h="137795">
                <a:moveTo>
                  <a:pt x="584835" y="63373"/>
                </a:moveTo>
                <a:lnTo>
                  <a:pt x="579247" y="28194"/>
                </a:lnTo>
                <a:lnTo>
                  <a:pt x="562356" y="0"/>
                </a:lnTo>
                <a:lnTo>
                  <a:pt x="329438" y="0"/>
                </a:lnTo>
                <a:lnTo>
                  <a:pt x="318897" y="17780"/>
                </a:lnTo>
                <a:lnTo>
                  <a:pt x="308356" y="0"/>
                </a:lnTo>
                <a:lnTo>
                  <a:pt x="22479" y="0"/>
                </a:lnTo>
                <a:lnTo>
                  <a:pt x="5588" y="28194"/>
                </a:lnTo>
                <a:lnTo>
                  <a:pt x="0" y="63373"/>
                </a:lnTo>
                <a:lnTo>
                  <a:pt x="5588" y="98552"/>
                </a:lnTo>
                <a:lnTo>
                  <a:pt x="22479" y="126873"/>
                </a:lnTo>
                <a:lnTo>
                  <a:pt x="308356" y="126873"/>
                </a:lnTo>
                <a:lnTo>
                  <a:pt x="318897" y="109093"/>
                </a:lnTo>
                <a:lnTo>
                  <a:pt x="329438" y="126873"/>
                </a:lnTo>
                <a:lnTo>
                  <a:pt x="562356" y="126873"/>
                </a:lnTo>
                <a:lnTo>
                  <a:pt x="579247" y="98552"/>
                </a:lnTo>
                <a:lnTo>
                  <a:pt x="584835" y="63373"/>
                </a:lnTo>
                <a:close/>
              </a:path>
              <a:path w="1228725" h="137795">
                <a:moveTo>
                  <a:pt x="1228217" y="78994"/>
                </a:moveTo>
                <a:lnTo>
                  <a:pt x="1223010" y="46609"/>
                </a:lnTo>
                <a:lnTo>
                  <a:pt x="1207643" y="20574"/>
                </a:lnTo>
                <a:lnTo>
                  <a:pt x="604266" y="20574"/>
                </a:lnTo>
                <a:lnTo>
                  <a:pt x="588772" y="46609"/>
                </a:lnTo>
                <a:lnTo>
                  <a:pt x="583692" y="78994"/>
                </a:lnTo>
                <a:lnTo>
                  <a:pt x="588772" y="111506"/>
                </a:lnTo>
                <a:lnTo>
                  <a:pt x="604266" y="137541"/>
                </a:lnTo>
                <a:lnTo>
                  <a:pt x="1207643" y="137541"/>
                </a:lnTo>
                <a:lnTo>
                  <a:pt x="1223010" y="111506"/>
                </a:lnTo>
                <a:lnTo>
                  <a:pt x="1228217" y="7899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8" name="bg object 188"/>
          <p:cNvPicPr/>
          <p:nvPr/>
        </p:nvPicPr>
        <p:blipFill>
          <a:blip r:embed="rId91" cstate="print"/>
          <a:stretch>
            <a:fillRect/>
          </a:stretch>
        </p:blipFill>
        <p:spPr>
          <a:xfrm>
            <a:off x="11460861" y="6900671"/>
            <a:ext cx="66040" cy="126872"/>
          </a:xfrm>
          <a:prstGeom prst="rect">
            <a:avLst/>
          </a:prstGeom>
        </p:spPr>
      </p:pic>
      <p:sp>
        <p:nvSpPr>
          <p:cNvPr id="189" name="bg object 189"/>
          <p:cNvSpPr/>
          <p:nvPr/>
        </p:nvSpPr>
        <p:spPr>
          <a:xfrm>
            <a:off x="10776204" y="6911339"/>
            <a:ext cx="725170" cy="105410"/>
          </a:xfrm>
          <a:custGeom>
            <a:avLst/>
            <a:gdLst/>
            <a:ahLst/>
            <a:cxnLst/>
            <a:rect l="l" t="t" r="r" b="b"/>
            <a:pathLst>
              <a:path w="725170" h="105409">
                <a:moveTo>
                  <a:pt x="706247" y="0"/>
                </a:moveTo>
                <a:lnTo>
                  <a:pt x="18669" y="0"/>
                </a:lnTo>
                <a:lnTo>
                  <a:pt x="4699" y="23367"/>
                </a:lnTo>
                <a:lnTo>
                  <a:pt x="0" y="52450"/>
                </a:lnTo>
                <a:lnTo>
                  <a:pt x="4699" y="81533"/>
                </a:lnTo>
                <a:lnTo>
                  <a:pt x="18669" y="104901"/>
                </a:lnTo>
                <a:lnTo>
                  <a:pt x="706247" y="104901"/>
                </a:lnTo>
                <a:lnTo>
                  <a:pt x="720344" y="81533"/>
                </a:lnTo>
                <a:lnTo>
                  <a:pt x="724916" y="52450"/>
                </a:lnTo>
                <a:lnTo>
                  <a:pt x="720344" y="23367"/>
                </a:lnTo>
                <a:lnTo>
                  <a:pt x="7062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bg object 190"/>
          <p:cNvSpPr/>
          <p:nvPr/>
        </p:nvSpPr>
        <p:spPr>
          <a:xfrm>
            <a:off x="10575035" y="6519671"/>
            <a:ext cx="1096010" cy="105410"/>
          </a:xfrm>
          <a:custGeom>
            <a:avLst/>
            <a:gdLst/>
            <a:ahLst/>
            <a:cxnLst/>
            <a:rect l="l" t="t" r="r" b="b"/>
            <a:pathLst>
              <a:path w="1096009" h="105409">
                <a:moveTo>
                  <a:pt x="1076833" y="0"/>
                </a:moveTo>
                <a:lnTo>
                  <a:pt x="854583" y="0"/>
                </a:lnTo>
                <a:lnTo>
                  <a:pt x="840613" y="23367"/>
                </a:lnTo>
                <a:lnTo>
                  <a:pt x="838708" y="34798"/>
                </a:lnTo>
                <a:lnTo>
                  <a:pt x="836930" y="23367"/>
                </a:lnTo>
                <a:lnTo>
                  <a:pt x="822833" y="0"/>
                </a:lnTo>
                <a:lnTo>
                  <a:pt x="18669" y="0"/>
                </a:lnTo>
                <a:lnTo>
                  <a:pt x="4699" y="23367"/>
                </a:lnTo>
                <a:lnTo>
                  <a:pt x="0" y="52450"/>
                </a:lnTo>
                <a:lnTo>
                  <a:pt x="4699" y="81533"/>
                </a:lnTo>
                <a:lnTo>
                  <a:pt x="18669" y="104901"/>
                </a:lnTo>
                <a:lnTo>
                  <a:pt x="822833" y="104901"/>
                </a:lnTo>
                <a:lnTo>
                  <a:pt x="836930" y="81533"/>
                </a:lnTo>
                <a:lnTo>
                  <a:pt x="838708" y="70103"/>
                </a:lnTo>
                <a:lnTo>
                  <a:pt x="840613" y="81533"/>
                </a:lnTo>
                <a:lnTo>
                  <a:pt x="854583" y="104901"/>
                </a:lnTo>
                <a:lnTo>
                  <a:pt x="1076833" y="104901"/>
                </a:lnTo>
                <a:lnTo>
                  <a:pt x="1090803" y="81533"/>
                </a:lnTo>
                <a:lnTo>
                  <a:pt x="1095502" y="52450"/>
                </a:lnTo>
                <a:lnTo>
                  <a:pt x="1090803" y="23367"/>
                </a:lnTo>
                <a:lnTo>
                  <a:pt x="10768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bg object 191"/>
          <p:cNvSpPr/>
          <p:nvPr/>
        </p:nvSpPr>
        <p:spPr>
          <a:xfrm>
            <a:off x="10605516" y="4677155"/>
            <a:ext cx="1068070" cy="583565"/>
          </a:xfrm>
          <a:custGeom>
            <a:avLst/>
            <a:gdLst/>
            <a:ahLst/>
            <a:cxnLst/>
            <a:rect l="l" t="t" r="r" b="b"/>
            <a:pathLst>
              <a:path w="1068070" h="583564">
                <a:moveTo>
                  <a:pt x="655701" y="0"/>
                </a:moveTo>
                <a:lnTo>
                  <a:pt x="433450" y="0"/>
                </a:lnTo>
                <a:lnTo>
                  <a:pt x="417956" y="25908"/>
                </a:lnTo>
                <a:lnTo>
                  <a:pt x="412876" y="58293"/>
                </a:lnTo>
                <a:lnTo>
                  <a:pt x="417956" y="90678"/>
                </a:lnTo>
                <a:lnTo>
                  <a:pt x="433450" y="116713"/>
                </a:lnTo>
                <a:lnTo>
                  <a:pt x="20574" y="116713"/>
                </a:lnTo>
                <a:lnTo>
                  <a:pt x="5079" y="142621"/>
                </a:lnTo>
                <a:lnTo>
                  <a:pt x="0" y="175006"/>
                </a:lnTo>
                <a:lnTo>
                  <a:pt x="5079" y="207391"/>
                </a:lnTo>
                <a:lnTo>
                  <a:pt x="20574" y="233426"/>
                </a:lnTo>
                <a:lnTo>
                  <a:pt x="137032" y="233426"/>
                </a:lnTo>
                <a:lnTo>
                  <a:pt x="121538" y="259334"/>
                </a:lnTo>
                <a:lnTo>
                  <a:pt x="116458" y="291719"/>
                </a:lnTo>
                <a:lnTo>
                  <a:pt x="121538" y="324104"/>
                </a:lnTo>
                <a:lnTo>
                  <a:pt x="137032" y="350139"/>
                </a:lnTo>
                <a:lnTo>
                  <a:pt x="20574" y="350139"/>
                </a:lnTo>
                <a:lnTo>
                  <a:pt x="5079" y="376047"/>
                </a:lnTo>
                <a:lnTo>
                  <a:pt x="0" y="408432"/>
                </a:lnTo>
                <a:lnTo>
                  <a:pt x="5079" y="440817"/>
                </a:lnTo>
                <a:lnTo>
                  <a:pt x="20574" y="466725"/>
                </a:lnTo>
                <a:lnTo>
                  <a:pt x="422782" y="466725"/>
                </a:lnTo>
                <a:lnTo>
                  <a:pt x="407415" y="492760"/>
                </a:lnTo>
                <a:lnTo>
                  <a:pt x="402208" y="525145"/>
                </a:lnTo>
                <a:lnTo>
                  <a:pt x="407415" y="557530"/>
                </a:lnTo>
                <a:lnTo>
                  <a:pt x="422782" y="583438"/>
                </a:lnTo>
                <a:lnTo>
                  <a:pt x="666368" y="583438"/>
                </a:lnTo>
                <a:lnTo>
                  <a:pt x="681735" y="557530"/>
                </a:lnTo>
                <a:lnTo>
                  <a:pt x="686942" y="525145"/>
                </a:lnTo>
                <a:lnTo>
                  <a:pt x="681735" y="492760"/>
                </a:lnTo>
                <a:lnTo>
                  <a:pt x="666368" y="466725"/>
                </a:lnTo>
                <a:lnTo>
                  <a:pt x="1036827" y="466725"/>
                </a:lnTo>
                <a:lnTo>
                  <a:pt x="1052322" y="440817"/>
                </a:lnTo>
                <a:lnTo>
                  <a:pt x="1057402" y="408432"/>
                </a:lnTo>
                <a:lnTo>
                  <a:pt x="1052322" y="376047"/>
                </a:lnTo>
                <a:lnTo>
                  <a:pt x="1036827" y="350139"/>
                </a:lnTo>
                <a:lnTo>
                  <a:pt x="952118" y="350139"/>
                </a:lnTo>
                <a:lnTo>
                  <a:pt x="967612" y="324104"/>
                </a:lnTo>
                <a:lnTo>
                  <a:pt x="972692" y="291719"/>
                </a:lnTo>
                <a:lnTo>
                  <a:pt x="967612" y="259334"/>
                </a:lnTo>
                <a:lnTo>
                  <a:pt x="952118" y="233426"/>
                </a:lnTo>
                <a:lnTo>
                  <a:pt x="1047368" y="233426"/>
                </a:lnTo>
                <a:lnTo>
                  <a:pt x="1062862" y="207391"/>
                </a:lnTo>
                <a:lnTo>
                  <a:pt x="1067942" y="175006"/>
                </a:lnTo>
                <a:lnTo>
                  <a:pt x="1062862" y="142621"/>
                </a:lnTo>
                <a:lnTo>
                  <a:pt x="1047368" y="116713"/>
                </a:lnTo>
                <a:lnTo>
                  <a:pt x="655701" y="116713"/>
                </a:lnTo>
                <a:lnTo>
                  <a:pt x="671194" y="90678"/>
                </a:lnTo>
                <a:lnTo>
                  <a:pt x="676275" y="58293"/>
                </a:lnTo>
                <a:lnTo>
                  <a:pt x="671194" y="25908"/>
                </a:lnTo>
                <a:lnTo>
                  <a:pt x="6557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bg object 192"/>
          <p:cNvSpPr/>
          <p:nvPr/>
        </p:nvSpPr>
        <p:spPr>
          <a:xfrm>
            <a:off x="10509504" y="4244339"/>
            <a:ext cx="1258570" cy="359410"/>
          </a:xfrm>
          <a:custGeom>
            <a:avLst/>
            <a:gdLst/>
            <a:ahLst/>
            <a:cxnLst/>
            <a:rect l="l" t="t" r="r" b="b"/>
            <a:pathLst>
              <a:path w="1258570" h="359410">
                <a:moveTo>
                  <a:pt x="1258443" y="184912"/>
                </a:moveTo>
                <a:lnTo>
                  <a:pt x="1253363" y="152527"/>
                </a:lnTo>
                <a:lnTo>
                  <a:pt x="1237996" y="126492"/>
                </a:lnTo>
                <a:lnTo>
                  <a:pt x="1205738" y="126492"/>
                </a:lnTo>
                <a:lnTo>
                  <a:pt x="1222502" y="98298"/>
                </a:lnTo>
                <a:lnTo>
                  <a:pt x="1228217" y="63246"/>
                </a:lnTo>
                <a:lnTo>
                  <a:pt x="1222502" y="28194"/>
                </a:lnTo>
                <a:lnTo>
                  <a:pt x="1205738" y="0"/>
                </a:lnTo>
                <a:lnTo>
                  <a:pt x="1004023" y="0"/>
                </a:lnTo>
                <a:lnTo>
                  <a:pt x="1004023" y="243459"/>
                </a:lnTo>
                <a:lnTo>
                  <a:pt x="999490" y="251206"/>
                </a:lnTo>
                <a:lnTo>
                  <a:pt x="994841" y="243459"/>
                </a:lnTo>
                <a:lnTo>
                  <a:pt x="1004023" y="243459"/>
                </a:lnTo>
                <a:lnTo>
                  <a:pt x="1004023" y="0"/>
                </a:lnTo>
                <a:lnTo>
                  <a:pt x="951865" y="0"/>
                </a:lnTo>
                <a:lnTo>
                  <a:pt x="951865" y="126492"/>
                </a:lnTo>
                <a:lnTo>
                  <a:pt x="930656" y="126492"/>
                </a:lnTo>
                <a:lnTo>
                  <a:pt x="941324" y="108839"/>
                </a:lnTo>
                <a:lnTo>
                  <a:pt x="951865" y="126492"/>
                </a:lnTo>
                <a:lnTo>
                  <a:pt x="951865" y="0"/>
                </a:lnTo>
                <a:lnTo>
                  <a:pt x="941324" y="17653"/>
                </a:lnTo>
                <a:lnTo>
                  <a:pt x="930656" y="0"/>
                </a:lnTo>
                <a:lnTo>
                  <a:pt x="720090" y="0"/>
                </a:lnTo>
                <a:lnTo>
                  <a:pt x="720090" y="126492"/>
                </a:lnTo>
                <a:lnTo>
                  <a:pt x="704596" y="152527"/>
                </a:lnTo>
                <a:lnTo>
                  <a:pt x="699516" y="184912"/>
                </a:lnTo>
                <a:lnTo>
                  <a:pt x="704596" y="217424"/>
                </a:lnTo>
                <a:lnTo>
                  <a:pt x="719404" y="242316"/>
                </a:lnTo>
                <a:lnTo>
                  <a:pt x="603034" y="242316"/>
                </a:lnTo>
                <a:lnTo>
                  <a:pt x="617855" y="217424"/>
                </a:lnTo>
                <a:lnTo>
                  <a:pt x="622935" y="184912"/>
                </a:lnTo>
                <a:lnTo>
                  <a:pt x="617855" y="152527"/>
                </a:lnTo>
                <a:lnTo>
                  <a:pt x="602361" y="126492"/>
                </a:lnTo>
                <a:lnTo>
                  <a:pt x="720090" y="126492"/>
                </a:lnTo>
                <a:lnTo>
                  <a:pt x="720090" y="0"/>
                </a:lnTo>
                <a:lnTo>
                  <a:pt x="422910" y="0"/>
                </a:lnTo>
                <a:lnTo>
                  <a:pt x="422910" y="126492"/>
                </a:lnTo>
                <a:lnTo>
                  <a:pt x="401828" y="126492"/>
                </a:lnTo>
                <a:lnTo>
                  <a:pt x="412369" y="108839"/>
                </a:lnTo>
                <a:lnTo>
                  <a:pt x="422910" y="126492"/>
                </a:lnTo>
                <a:lnTo>
                  <a:pt x="422910" y="0"/>
                </a:lnTo>
                <a:lnTo>
                  <a:pt x="412369" y="17653"/>
                </a:lnTo>
                <a:lnTo>
                  <a:pt x="401828" y="0"/>
                </a:lnTo>
                <a:lnTo>
                  <a:pt x="31623" y="0"/>
                </a:lnTo>
                <a:lnTo>
                  <a:pt x="14732" y="28194"/>
                </a:lnTo>
                <a:lnTo>
                  <a:pt x="9144" y="63246"/>
                </a:lnTo>
                <a:lnTo>
                  <a:pt x="14732" y="98298"/>
                </a:lnTo>
                <a:lnTo>
                  <a:pt x="31623" y="126492"/>
                </a:lnTo>
                <a:lnTo>
                  <a:pt x="20574" y="126492"/>
                </a:lnTo>
                <a:lnTo>
                  <a:pt x="5080" y="152527"/>
                </a:lnTo>
                <a:lnTo>
                  <a:pt x="0" y="184912"/>
                </a:lnTo>
                <a:lnTo>
                  <a:pt x="5080" y="217424"/>
                </a:lnTo>
                <a:lnTo>
                  <a:pt x="20574" y="243459"/>
                </a:lnTo>
                <a:lnTo>
                  <a:pt x="242392" y="243459"/>
                </a:lnTo>
                <a:lnTo>
                  <a:pt x="227584" y="268351"/>
                </a:lnTo>
                <a:lnTo>
                  <a:pt x="222504" y="300736"/>
                </a:lnTo>
                <a:lnTo>
                  <a:pt x="227584" y="333248"/>
                </a:lnTo>
                <a:lnTo>
                  <a:pt x="243078" y="359283"/>
                </a:lnTo>
                <a:lnTo>
                  <a:pt x="994156" y="359283"/>
                </a:lnTo>
                <a:lnTo>
                  <a:pt x="999490" y="350266"/>
                </a:lnTo>
                <a:lnTo>
                  <a:pt x="1004697" y="359283"/>
                </a:lnTo>
                <a:lnTo>
                  <a:pt x="1025906" y="359283"/>
                </a:lnTo>
                <a:lnTo>
                  <a:pt x="1041273" y="333248"/>
                </a:lnTo>
                <a:lnTo>
                  <a:pt x="1046480" y="300736"/>
                </a:lnTo>
                <a:lnTo>
                  <a:pt x="1041273" y="268351"/>
                </a:lnTo>
                <a:lnTo>
                  <a:pt x="1026579" y="243459"/>
                </a:lnTo>
                <a:lnTo>
                  <a:pt x="1237996" y="243459"/>
                </a:lnTo>
                <a:lnTo>
                  <a:pt x="1253363" y="217424"/>
                </a:lnTo>
                <a:lnTo>
                  <a:pt x="1258443" y="1849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bg object 193"/>
          <p:cNvSpPr/>
          <p:nvPr/>
        </p:nvSpPr>
        <p:spPr>
          <a:xfrm>
            <a:off x="9102852" y="7936992"/>
            <a:ext cx="950594" cy="571500"/>
          </a:xfrm>
          <a:custGeom>
            <a:avLst/>
            <a:gdLst/>
            <a:ahLst/>
            <a:cxnLst/>
            <a:rect l="l" t="t" r="r" b="b"/>
            <a:pathLst>
              <a:path w="950595" h="571500">
                <a:moveTo>
                  <a:pt x="696341" y="397764"/>
                </a:moveTo>
                <a:lnTo>
                  <a:pt x="691261" y="365633"/>
                </a:lnTo>
                <a:lnTo>
                  <a:pt x="675767" y="339852"/>
                </a:lnTo>
                <a:lnTo>
                  <a:pt x="262890" y="339852"/>
                </a:lnTo>
                <a:lnTo>
                  <a:pt x="247523" y="365633"/>
                </a:lnTo>
                <a:lnTo>
                  <a:pt x="242316" y="397764"/>
                </a:lnTo>
                <a:lnTo>
                  <a:pt x="247523" y="429768"/>
                </a:lnTo>
                <a:lnTo>
                  <a:pt x="262890" y="455549"/>
                </a:lnTo>
                <a:lnTo>
                  <a:pt x="347599" y="455549"/>
                </a:lnTo>
                <a:lnTo>
                  <a:pt x="332105" y="481342"/>
                </a:lnTo>
                <a:lnTo>
                  <a:pt x="327025" y="513461"/>
                </a:lnTo>
                <a:lnTo>
                  <a:pt x="332105" y="545592"/>
                </a:lnTo>
                <a:lnTo>
                  <a:pt x="347599" y="571246"/>
                </a:lnTo>
                <a:lnTo>
                  <a:pt x="591058" y="571246"/>
                </a:lnTo>
                <a:lnTo>
                  <a:pt x="606552" y="545592"/>
                </a:lnTo>
                <a:lnTo>
                  <a:pt x="611632" y="513461"/>
                </a:lnTo>
                <a:lnTo>
                  <a:pt x="606552" y="481342"/>
                </a:lnTo>
                <a:lnTo>
                  <a:pt x="591058" y="455549"/>
                </a:lnTo>
                <a:lnTo>
                  <a:pt x="675767" y="455549"/>
                </a:lnTo>
                <a:lnTo>
                  <a:pt x="691261" y="429768"/>
                </a:lnTo>
                <a:lnTo>
                  <a:pt x="696341" y="397764"/>
                </a:lnTo>
                <a:close/>
              </a:path>
              <a:path w="950595" h="571500">
                <a:moveTo>
                  <a:pt x="950468" y="281051"/>
                </a:moveTo>
                <a:lnTo>
                  <a:pt x="945261" y="248666"/>
                </a:lnTo>
                <a:lnTo>
                  <a:pt x="940435" y="240538"/>
                </a:lnTo>
                <a:lnTo>
                  <a:pt x="929894" y="222758"/>
                </a:lnTo>
                <a:lnTo>
                  <a:pt x="925576" y="222758"/>
                </a:lnTo>
                <a:lnTo>
                  <a:pt x="934720" y="207391"/>
                </a:lnTo>
                <a:lnTo>
                  <a:pt x="939927" y="175006"/>
                </a:lnTo>
                <a:lnTo>
                  <a:pt x="934720" y="142621"/>
                </a:lnTo>
                <a:lnTo>
                  <a:pt x="924623" y="125603"/>
                </a:lnTo>
                <a:lnTo>
                  <a:pt x="919353" y="116713"/>
                </a:lnTo>
                <a:lnTo>
                  <a:pt x="581025" y="116713"/>
                </a:lnTo>
                <a:lnTo>
                  <a:pt x="596392" y="90678"/>
                </a:lnTo>
                <a:lnTo>
                  <a:pt x="601472" y="58293"/>
                </a:lnTo>
                <a:lnTo>
                  <a:pt x="596392" y="25908"/>
                </a:lnTo>
                <a:lnTo>
                  <a:pt x="581025" y="0"/>
                </a:lnTo>
                <a:lnTo>
                  <a:pt x="443484" y="0"/>
                </a:lnTo>
                <a:lnTo>
                  <a:pt x="443484" y="116713"/>
                </a:lnTo>
                <a:lnTo>
                  <a:pt x="438150" y="125603"/>
                </a:lnTo>
                <a:lnTo>
                  <a:pt x="432943" y="116713"/>
                </a:lnTo>
                <a:lnTo>
                  <a:pt x="443484" y="116713"/>
                </a:lnTo>
                <a:lnTo>
                  <a:pt x="443484" y="0"/>
                </a:lnTo>
                <a:lnTo>
                  <a:pt x="358902" y="0"/>
                </a:lnTo>
                <a:lnTo>
                  <a:pt x="343535" y="25908"/>
                </a:lnTo>
                <a:lnTo>
                  <a:pt x="338328" y="58293"/>
                </a:lnTo>
                <a:lnTo>
                  <a:pt x="343535" y="90678"/>
                </a:lnTo>
                <a:lnTo>
                  <a:pt x="358902" y="116713"/>
                </a:lnTo>
                <a:lnTo>
                  <a:pt x="257429" y="116713"/>
                </a:lnTo>
                <a:lnTo>
                  <a:pt x="257429" y="233299"/>
                </a:lnTo>
                <a:lnTo>
                  <a:pt x="253111" y="240538"/>
                </a:lnTo>
                <a:lnTo>
                  <a:pt x="248920" y="233299"/>
                </a:lnTo>
                <a:lnTo>
                  <a:pt x="257429" y="233299"/>
                </a:lnTo>
                <a:lnTo>
                  <a:pt x="257429" y="116713"/>
                </a:lnTo>
                <a:lnTo>
                  <a:pt x="20574" y="116713"/>
                </a:lnTo>
                <a:lnTo>
                  <a:pt x="5080" y="142621"/>
                </a:lnTo>
                <a:lnTo>
                  <a:pt x="0" y="175006"/>
                </a:lnTo>
                <a:lnTo>
                  <a:pt x="5080" y="207391"/>
                </a:lnTo>
                <a:lnTo>
                  <a:pt x="17399" y="228092"/>
                </a:lnTo>
                <a:lnTo>
                  <a:pt x="5080" y="248666"/>
                </a:lnTo>
                <a:lnTo>
                  <a:pt x="0" y="281051"/>
                </a:lnTo>
                <a:lnTo>
                  <a:pt x="5080" y="313436"/>
                </a:lnTo>
                <a:lnTo>
                  <a:pt x="20574" y="339471"/>
                </a:lnTo>
                <a:lnTo>
                  <a:pt x="242570" y="339471"/>
                </a:lnTo>
                <a:lnTo>
                  <a:pt x="253111" y="321691"/>
                </a:lnTo>
                <a:lnTo>
                  <a:pt x="263779" y="339471"/>
                </a:lnTo>
                <a:lnTo>
                  <a:pt x="929894" y="339471"/>
                </a:lnTo>
                <a:lnTo>
                  <a:pt x="940384" y="321691"/>
                </a:lnTo>
                <a:lnTo>
                  <a:pt x="945261" y="313436"/>
                </a:lnTo>
                <a:lnTo>
                  <a:pt x="950468" y="2810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bg object 194"/>
          <p:cNvSpPr/>
          <p:nvPr/>
        </p:nvSpPr>
        <p:spPr>
          <a:xfrm>
            <a:off x="9079992" y="7482840"/>
            <a:ext cx="964565" cy="233045"/>
          </a:xfrm>
          <a:custGeom>
            <a:avLst/>
            <a:gdLst/>
            <a:ahLst/>
            <a:cxnLst/>
            <a:rect l="l" t="t" r="r" b="b"/>
            <a:pathLst>
              <a:path w="964565" h="233045">
                <a:moveTo>
                  <a:pt x="964565" y="63246"/>
                </a:moveTo>
                <a:lnTo>
                  <a:pt x="958850" y="28194"/>
                </a:lnTo>
                <a:lnTo>
                  <a:pt x="942086" y="0"/>
                </a:lnTo>
                <a:lnTo>
                  <a:pt x="730631" y="0"/>
                </a:lnTo>
                <a:lnTo>
                  <a:pt x="724255" y="10680"/>
                </a:lnTo>
                <a:lnTo>
                  <a:pt x="724255" y="115824"/>
                </a:lnTo>
                <a:lnTo>
                  <a:pt x="715911" y="115824"/>
                </a:lnTo>
                <a:lnTo>
                  <a:pt x="720090" y="108839"/>
                </a:lnTo>
                <a:lnTo>
                  <a:pt x="724255" y="115824"/>
                </a:lnTo>
                <a:lnTo>
                  <a:pt x="724255" y="10680"/>
                </a:lnTo>
                <a:lnTo>
                  <a:pt x="720090" y="17653"/>
                </a:lnTo>
                <a:lnTo>
                  <a:pt x="709549" y="0"/>
                </a:lnTo>
                <a:lnTo>
                  <a:pt x="375107" y="0"/>
                </a:lnTo>
                <a:lnTo>
                  <a:pt x="375107" y="126492"/>
                </a:lnTo>
                <a:lnTo>
                  <a:pt x="370840" y="133604"/>
                </a:lnTo>
                <a:lnTo>
                  <a:pt x="366623" y="126492"/>
                </a:lnTo>
                <a:lnTo>
                  <a:pt x="375107" y="126492"/>
                </a:lnTo>
                <a:lnTo>
                  <a:pt x="375107" y="0"/>
                </a:lnTo>
                <a:lnTo>
                  <a:pt x="328930" y="0"/>
                </a:lnTo>
                <a:lnTo>
                  <a:pt x="322554" y="10680"/>
                </a:lnTo>
                <a:lnTo>
                  <a:pt x="322554" y="115824"/>
                </a:lnTo>
                <a:lnTo>
                  <a:pt x="314210" y="115824"/>
                </a:lnTo>
                <a:lnTo>
                  <a:pt x="318389" y="108839"/>
                </a:lnTo>
                <a:lnTo>
                  <a:pt x="322554" y="115824"/>
                </a:lnTo>
                <a:lnTo>
                  <a:pt x="322554" y="10680"/>
                </a:lnTo>
                <a:lnTo>
                  <a:pt x="318389" y="17653"/>
                </a:lnTo>
                <a:lnTo>
                  <a:pt x="307848" y="0"/>
                </a:lnTo>
                <a:lnTo>
                  <a:pt x="22352" y="0"/>
                </a:lnTo>
                <a:lnTo>
                  <a:pt x="5588" y="28194"/>
                </a:lnTo>
                <a:lnTo>
                  <a:pt x="0" y="63246"/>
                </a:lnTo>
                <a:lnTo>
                  <a:pt x="5588" y="98298"/>
                </a:lnTo>
                <a:lnTo>
                  <a:pt x="22352" y="126492"/>
                </a:lnTo>
                <a:lnTo>
                  <a:pt x="110286" y="126492"/>
                </a:lnTo>
                <a:lnTo>
                  <a:pt x="101219" y="141859"/>
                </a:lnTo>
                <a:lnTo>
                  <a:pt x="96012" y="174244"/>
                </a:lnTo>
                <a:lnTo>
                  <a:pt x="101219" y="206756"/>
                </a:lnTo>
                <a:lnTo>
                  <a:pt x="116586" y="232791"/>
                </a:lnTo>
                <a:lnTo>
                  <a:pt x="360299" y="232791"/>
                </a:lnTo>
                <a:lnTo>
                  <a:pt x="370840" y="214884"/>
                </a:lnTo>
                <a:lnTo>
                  <a:pt x="381508" y="232791"/>
                </a:lnTo>
                <a:lnTo>
                  <a:pt x="868934" y="232791"/>
                </a:lnTo>
                <a:lnTo>
                  <a:pt x="884301" y="206756"/>
                </a:lnTo>
                <a:lnTo>
                  <a:pt x="889508" y="174244"/>
                </a:lnTo>
                <a:lnTo>
                  <a:pt x="884301" y="141859"/>
                </a:lnTo>
                <a:lnTo>
                  <a:pt x="875220" y="126492"/>
                </a:lnTo>
                <a:lnTo>
                  <a:pt x="942086" y="126492"/>
                </a:lnTo>
                <a:lnTo>
                  <a:pt x="958850" y="98298"/>
                </a:lnTo>
                <a:lnTo>
                  <a:pt x="964565" y="6324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bg object 195"/>
          <p:cNvSpPr/>
          <p:nvPr/>
        </p:nvSpPr>
        <p:spPr>
          <a:xfrm>
            <a:off x="9136380" y="5049011"/>
            <a:ext cx="716280" cy="361315"/>
          </a:xfrm>
          <a:custGeom>
            <a:avLst/>
            <a:gdLst/>
            <a:ahLst/>
            <a:cxnLst/>
            <a:rect l="l" t="t" r="r" b="b"/>
            <a:pathLst>
              <a:path w="716279" h="361314">
                <a:moveTo>
                  <a:pt x="692150" y="0"/>
                </a:moveTo>
                <a:lnTo>
                  <a:pt x="23749" y="0"/>
                </a:lnTo>
                <a:lnTo>
                  <a:pt x="5969" y="29845"/>
                </a:lnTo>
                <a:lnTo>
                  <a:pt x="0" y="67055"/>
                </a:lnTo>
                <a:lnTo>
                  <a:pt x="5969" y="104266"/>
                </a:lnTo>
                <a:lnTo>
                  <a:pt x="23749" y="133985"/>
                </a:lnTo>
                <a:lnTo>
                  <a:pt x="41401" y="133985"/>
                </a:lnTo>
                <a:lnTo>
                  <a:pt x="35814" y="143383"/>
                </a:lnTo>
                <a:lnTo>
                  <a:pt x="29972" y="180466"/>
                </a:lnTo>
                <a:lnTo>
                  <a:pt x="35814" y="217677"/>
                </a:lnTo>
                <a:lnTo>
                  <a:pt x="53721" y="247523"/>
                </a:lnTo>
                <a:lnTo>
                  <a:pt x="234061" y="247523"/>
                </a:lnTo>
                <a:lnTo>
                  <a:pt x="228600" y="256921"/>
                </a:lnTo>
                <a:lnTo>
                  <a:pt x="222630" y="294004"/>
                </a:lnTo>
                <a:lnTo>
                  <a:pt x="228600" y="331215"/>
                </a:lnTo>
                <a:lnTo>
                  <a:pt x="246379" y="361061"/>
                </a:lnTo>
                <a:lnTo>
                  <a:pt x="469519" y="361061"/>
                </a:lnTo>
                <a:lnTo>
                  <a:pt x="487299" y="331215"/>
                </a:lnTo>
                <a:lnTo>
                  <a:pt x="493268" y="294004"/>
                </a:lnTo>
                <a:lnTo>
                  <a:pt x="487299" y="256921"/>
                </a:lnTo>
                <a:lnTo>
                  <a:pt x="481838" y="247523"/>
                </a:lnTo>
                <a:lnTo>
                  <a:pt x="662177" y="247523"/>
                </a:lnTo>
                <a:lnTo>
                  <a:pt x="680085" y="217677"/>
                </a:lnTo>
                <a:lnTo>
                  <a:pt x="685926" y="180466"/>
                </a:lnTo>
                <a:lnTo>
                  <a:pt x="680085" y="143383"/>
                </a:lnTo>
                <a:lnTo>
                  <a:pt x="674497" y="133985"/>
                </a:lnTo>
                <a:lnTo>
                  <a:pt x="692150" y="133985"/>
                </a:lnTo>
                <a:lnTo>
                  <a:pt x="709929" y="104266"/>
                </a:lnTo>
                <a:lnTo>
                  <a:pt x="715899" y="67055"/>
                </a:lnTo>
                <a:lnTo>
                  <a:pt x="709929" y="29845"/>
                </a:lnTo>
                <a:lnTo>
                  <a:pt x="6921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bg object 196"/>
          <p:cNvSpPr/>
          <p:nvPr/>
        </p:nvSpPr>
        <p:spPr>
          <a:xfrm>
            <a:off x="9076944" y="5536691"/>
            <a:ext cx="902335" cy="312420"/>
          </a:xfrm>
          <a:custGeom>
            <a:avLst/>
            <a:gdLst/>
            <a:ahLst/>
            <a:cxnLst/>
            <a:rect l="l" t="t" r="r" b="b"/>
            <a:pathLst>
              <a:path w="902334" h="312420">
                <a:moveTo>
                  <a:pt x="902081" y="255270"/>
                </a:moveTo>
                <a:lnTo>
                  <a:pt x="897001" y="223520"/>
                </a:lnTo>
                <a:lnTo>
                  <a:pt x="881634" y="198120"/>
                </a:lnTo>
                <a:lnTo>
                  <a:pt x="756450" y="198120"/>
                </a:lnTo>
                <a:lnTo>
                  <a:pt x="761365" y="189865"/>
                </a:lnTo>
                <a:lnTo>
                  <a:pt x="766572" y="157353"/>
                </a:lnTo>
                <a:lnTo>
                  <a:pt x="761365" y="124968"/>
                </a:lnTo>
                <a:lnTo>
                  <a:pt x="745871" y="98933"/>
                </a:lnTo>
                <a:lnTo>
                  <a:pt x="606044" y="98933"/>
                </a:lnTo>
                <a:lnTo>
                  <a:pt x="610870" y="90805"/>
                </a:lnTo>
                <a:lnTo>
                  <a:pt x="616077" y="58420"/>
                </a:lnTo>
                <a:lnTo>
                  <a:pt x="610870" y="26035"/>
                </a:lnTo>
                <a:lnTo>
                  <a:pt x="595376" y="0"/>
                </a:lnTo>
                <a:lnTo>
                  <a:pt x="285369" y="0"/>
                </a:lnTo>
                <a:lnTo>
                  <a:pt x="269875" y="26035"/>
                </a:lnTo>
                <a:lnTo>
                  <a:pt x="264795" y="58420"/>
                </a:lnTo>
                <a:lnTo>
                  <a:pt x="269875" y="90805"/>
                </a:lnTo>
                <a:lnTo>
                  <a:pt x="274701" y="98933"/>
                </a:lnTo>
                <a:lnTo>
                  <a:pt x="135001" y="98933"/>
                </a:lnTo>
                <a:lnTo>
                  <a:pt x="119507" y="124968"/>
                </a:lnTo>
                <a:lnTo>
                  <a:pt x="114300" y="157353"/>
                </a:lnTo>
                <a:lnTo>
                  <a:pt x="119507" y="189865"/>
                </a:lnTo>
                <a:lnTo>
                  <a:pt x="124409" y="198120"/>
                </a:lnTo>
                <a:lnTo>
                  <a:pt x="20447" y="198120"/>
                </a:lnTo>
                <a:lnTo>
                  <a:pt x="5080" y="223520"/>
                </a:lnTo>
                <a:lnTo>
                  <a:pt x="0" y="255270"/>
                </a:lnTo>
                <a:lnTo>
                  <a:pt x="5080" y="287020"/>
                </a:lnTo>
                <a:lnTo>
                  <a:pt x="20447" y="312420"/>
                </a:lnTo>
                <a:lnTo>
                  <a:pt x="881634" y="312420"/>
                </a:lnTo>
                <a:lnTo>
                  <a:pt x="897001" y="287020"/>
                </a:lnTo>
                <a:lnTo>
                  <a:pt x="902081" y="2552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bg object 197"/>
          <p:cNvSpPr/>
          <p:nvPr/>
        </p:nvSpPr>
        <p:spPr>
          <a:xfrm>
            <a:off x="9118092" y="6789419"/>
            <a:ext cx="885190" cy="480059"/>
          </a:xfrm>
          <a:custGeom>
            <a:avLst/>
            <a:gdLst/>
            <a:ahLst/>
            <a:cxnLst/>
            <a:rect l="l" t="t" r="r" b="b"/>
            <a:pathLst>
              <a:path w="885190" h="480059">
                <a:moveTo>
                  <a:pt x="861186" y="0"/>
                </a:moveTo>
                <a:lnTo>
                  <a:pt x="23749" y="0"/>
                </a:lnTo>
                <a:lnTo>
                  <a:pt x="5968" y="29844"/>
                </a:lnTo>
                <a:lnTo>
                  <a:pt x="0" y="67055"/>
                </a:lnTo>
                <a:lnTo>
                  <a:pt x="5968" y="104266"/>
                </a:lnTo>
                <a:lnTo>
                  <a:pt x="23749" y="134111"/>
                </a:lnTo>
                <a:lnTo>
                  <a:pt x="77850" y="134111"/>
                </a:lnTo>
                <a:lnTo>
                  <a:pt x="71247" y="145033"/>
                </a:lnTo>
                <a:lnTo>
                  <a:pt x="65404" y="182371"/>
                </a:lnTo>
                <a:lnTo>
                  <a:pt x="71247" y="219582"/>
                </a:lnTo>
                <a:lnTo>
                  <a:pt x="89026" y="249427"/>
                </a:lnTo>
                <a:lnTo>
                  <a:pt x="271906" y="249427"/>
                </a:lnTo>
                <a:lnTo>
                  <a:pt x="265429" y="260349"/>
                </a:lnTo>
                <a:lnTo>
                  <a:pt x="259460" y="297560"/>
                </a:lnTo>
                <a:lnTo>
                  <a:pt x="265429" y="334771"/>
                </a:lnTo>
                <a:lnTo>
                  <a:pt x="283209" y="364616"/>
                </a:lnTo>
                <a:lnTo>
                  <a:pt x="319658" y="364616"/>
                </a:lnTo>
                <a:lnTo>
                  <a:pt x="313181" y="375538"/>
                </a:lnTo>
                <a:lnTo>
                  <a:pt x="307212" y="412876"/>
                </a:lnTo>
                <a:lnTo>
                  <a:pt x="313181" y="450087"/>
                </a:lnTo>
                <a:lnTo>
                  <a:pt x="330961" y="479932"/>
                </a:lnTo>
                <a:lnTo>
                  <a:pt x="553847" y="479932"/>
                </a:lnTo>
                <a:lnTo>
                  <a:pt x="571626" y="450087"/>
                </a:lnTo>
                <a:lnTo>
                  <a:pt x="577596" y="412876"/>
                </a:lnTo>
                <a:lnTo>
                  <a:pt x="571626" y="375538"/>
                </a:lnTo>
                <a:lnTo>
                  <a:pt x="565150" y="364616"/>
                </a:lnTo>
                <a:lnTo>
                  <a:pt x="601599" y="364616"/>
                </a:lnTo>
                <a:lnTo>
                  <a:pt x="619378" y="334771"/>
                </a:lnTo>
                <a:lnTo>
                  <a:pt x="625348" y="297560"/>
                </a:lnTo>
                <a:lnTo>
                  <a:pt x="619378" y="260349"/>
                </a:lnTo>
                <a:lnTo>
                  <a:pt x="612901" y="249427"/>
                </a:lnTo>
                <a:lnTo>
                  <a:pt x="795781" y="249427"/>
                </a:lnTo>
                <a:lnTo>
                  <a:pt x="813561" y="219582"/>
                </a:lnTo>
                <a:lnTo>
                  <a:pt x="819530" y="182371"/>
                </a:lnTo>
                <a:lnTo>
                  <a:pt x="813561" y="145033"/>
                </a:lnTo>
                <a:lnTo>
                  <a:pt x="807084" y="134111"/>
                </a:lnTo>
                <a:lnTo>
                  <a:pt x="861186" y="134111"/>
                </a:lnTo>
                <a:lnTo>
                  <a:pt x="878966" y="104266"/>
                </a:lnTo>
                <a:lnTo>
                  <a:pt x="884808" y="67055"/>
                </a:lnTo>
                <a:lnTo>
                  <a:pt x="878966" y="29844"/>
                </a:lnTo>
                <a:lnTo>
                  <a:pt x="86118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bg object 198"/>
          <p:cNvSpPr/>
          <p:nvPr/>
        </p:nvSpPr>
        <p:spPr>
          <a:xfrm>
            <a:off x="9040368" y="4212335"/>
            <a:ext cx="993775" cy="615950"/>
          </a:xfrm>
          <a:custGeom>
            <a:avLst/>
            <a:gdLst/>
            <a:ahLst/>
            <a:cxnLst/>
            <a:rect l="l" t="t" r="r" b="b"/>
            <a:pathLst>
              <a:path w="993775" h="615950">
                <a:moveTo>
                  <a:pt x="910208" y="0"/>
                </a:moveTo>
                <a:lnTo>
                  <a:pt x="83438" y="0"/>
                </a:lnTo>
                <a:lnTo>
                  <a:pt x="65658" y="29844"/>
                </a:lnTo>
                <a:lnTo>
                  <a:pt x="59689" y="67183"/>
                </a:lnTo>
                <a:lnTo>
                  <a:pt x="65658" y="104393"/>
                </a:lnTo>
                <a:lnTo>
                  <a:pt x="74167" y="118872"/>
                </a:lnTo>
                <a:lnTo>
                  <a:pt x="23749" y="118872"/>
                </a:lnTo>
                <a:lnTo>
                  <a:pt x="5968" y="148716"/>
                </a:lnTo>
                <a:lnTo>
                  <a:pt x="0" y="185927"/>
                </a:lnTo>
                <a:lnTo>
                  <a:pt x="5968" y="223138"/>
                </a:lnTo>
                <a:lnTo>
                  <a:pt x="23749" y="253111"/>
                </a:lnTo>
                <a:lnTo>
                  <a:pt x="260350" y="253111"/>
                </a:lnTo>
                <a:lnTo>
                  <a:pt x="251840" y="267462"/>
                </a:lnTo>
                <a:lnTo>
                  <a:pt x="245872" y="304800"/>
                </a:lnTo>
                <a:lnTo>
                  <a:pt x="251840" y="342011"/>
                </a:lnTo>
                <a:lnTo>
                  <a:pt x="261365" y="358013"/>
                </a:lnTo>
                <a:lnTo>
                  <a:pt x="156336" y="358013"/>
                </a:lnTo>
                <a:lnTo>
                  <a:pt x="138556" y="387858"/>
                </a:lnTo>
                <a:lnTo>
                  <a:pt x="132587" y="425068"/>
                </a:lnTo>
                <a:lnTo>
                  <a:pt x="138556" y="462279"/>
                </a:lnTo>
                <a:lnTo>
                  <a:pt x="156336" y="492251"/>
                </a:lnTo>
                <a:lnTo>
                  <a:pt x="378713" y="492251"/>
                </a:lnTo>
                <a:lnTo>
                  <a:pt x="367410" y="511175"/>
                </a:lnTo>
                <a:lnTo>
                  <a:pt x="361568" y="548513"/>
                </a:lnTo>
                <a:lnTo>
                  <a:pt x="367410" y="585724"/>
                </a:lnTo>
                <a:lnTo>
                  <a:pt x="385190" y="615568"/>
                </a:lnTo>
                <a:lnTo>
                  <a:pt x="608329" y="615568"/>
                </a:lnTo>
                <a:lnTo>
                  <a:pt x="626236" y="585724"/>
                </a:lnTo>
                <a:lnTo>
                  <a:pt x="632078" y="548513"/>
                </a:lnTo>
                <a:lnTo>
                  <a:pt x="626236" y="511175"/>
                </a:lnTo>
                <a:lnTo>
                  <a:pt x="614806" y="492251"/>
                </a:lnTo>
                <a:lnTo>
                  <a:pt x="837310" y="492251"/>
                </a:lnTo>
                <a:lnTo>
                  <a:pt x="855090" y="462279"/>
                </a:lnTo>
                <a:lnTo>
                  <a:pt x="861059" y="425068"/>
                </a:lnTo>
                <a:lnTo>
                  <a:pt x="855090" y="387858"/>
                </a:lnTo>
                <a:lnTo>
                  <a:pt x="837310" y="358013"/>
                </a:lnTo>
                <a:lnTo>
                  <a:pt x="732281" y="358013"/>
                </a:lnTo>
                <a:lnTo>
                  <a:pt x="741806" y="342011"/>
                </a:lnTo>
                <a:lnTo>
                  <a:pt x="747776" y="304800"/>
                </a:lnTo>
                <a:lnTo>
                  <a:pt x="741806" y="267462"/>
                </a:lnTo>
                <a:lnTo>
                  <a:pt x="733171" y="253111"/>
                </a:lnTo>
                <a:lnTo>
                  <a:pt x="969899" y="253111"/>
                </a:lnTo>
                <a:lnTo>
                  <a:pt x="987678" y="223138"/>
                </a:lnTo>
                <a:lnTo>
                  <a:pt x="993648" y="185927"/>
                </a:lnTo>
                <a:lnTo>
                  <a:pt x="987678" y="148716"/>
                </a:lnTo>
                <a:lnTo>
                  <a:pt x="969899" y="118872"/>
                </a:lnTo>
                <a:lnTo>
                  <a:pt x="919352" y="118872"/>
                </a:lnTo>
                <a:lnTo>
                  <a:pt x="927988" y="104393"/>
                </a:lnTo>
                <a:lnTo>
                  <a:pt x="933957" y="67183"/>
                </a:lnTo>
                <a:lnTo>
                  <a:pt x="927988" y="29844"/>
                </a:lnTo>
                <a:lnTo>
                  <a:pt x="9102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bg object 199"/>
          <p:cNvSpPr/>
          <p:nvPr/>
        </p:nvSpPr>
        <p:spPr>
          <a:xfrm>
            <a:off x="8979407" y="6219444"/>
            <a:ext cx="1115695" cy="247015"/>
          </a:xfrm>
          <a:custGeom>
            <a:avLst/>
            <a:gdLst/>
            <a:ahLst/>
            <a:cxnLst/>
            <a:rect l="l" t="t" r="r" b="b"/>
            <a:pathLst>
              <a:path w="1115695" h="247014">
                <a:moveTo>
                  <a:pt x="773302" y="0"/>
                </a:moveTo>
                <a:lnTo>
                  <a:pt x="23495" y="0"/>
                </a:lnTo>
                <a:lnTo>
                  <a:pt x="5842" y="29463"/>
                </a:lnTo>
                <a:lnTo>
                  <a:pt x="0" y="66293"/>
                </a:lnTo>
                <a:lnTo>
                  <a:pt x="5842" y="103123"/>
                </a:lnTo>
                <a:lnTo>
                  <a:pt x="17907" y="123443"/>
                </a:lnTo>
                <a:lnTo>
                  <a:pt x="5842" y="143763"/>
                </a:lnTo>
                <a:lnTo>
                  <a:pt x="0" y="180593"/>
                </a:lnTo>
                <a:lnTo>
                  <a:pt x="5842" y="217423"/>
                </a:lnTo>
                <a:lnTo>
                  <a:pt x="23495" y="246887"/>
                </a:lnTo>
                <a:lnTo>
                  <a:pt x="1091819" y="246887"/>
                </a:lnTo>
                <a:lnTo>
                  <a:pt x="1109472" y="217423"/>
                </a:lnTo>
                <a:lnTo>
                  <a:pt x="1115314" y="180593"/>
                </a:lnTo>
                <a:lnTo>
                  <a:pt x="1109472" y="143763"/>
                </a:lnTo>
                <a:lnTo>
                  <a:pt x="1091819" y="114172"/>
                </a:lnTo>
                <a:lnTo>
                  <a:pt x="784351" y="114172"/>
                </a:lnTo>
                <a:lnTo>
                  <a:pt x="790956" y="103123"/>
                </a:lnTo>
                <a:lnTo>
                  <a:pt x="796798" y="66293"/>
                </a:lnTo>
                <a:lnTo>
                  <a:pt x="790956" y="29463"/>
                </a:lnTo>
                <a:lnTo>
                  <a:pt x="7733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bg object 200"/>
          <p:cNvSpPr/>
          <p:nvPr/>
        </p:nvSpPr>
        <p:spPr>
          <a:xfrm>
            <a:off x="10507980" y="5890259"/>
            <a:ext cx="1187450" cy="314960"/>
          </a:xfrm>
          <a:custGeom>
            <a:avLst/>
            <a:gdLst/>
            <a:ahLst/>
            <a:cxnLst/>
            <a:rect l="l" t="t" r="r" b="b"/>
            <a:pathLst>
              <a:path w="1187450" h="314960">
                <a:moveTo>
                  <a:pt x="975233" y="0"/>
                </a:moveTo>
                <a:lnTo>
                  <a:pt x="211709" y="0"/>
                </a:lnTo>
                <a:lnTo>
                  <a:pt x="196215" y="26035"/>
                </a:lnTo>
                <a:lnTo>
                  <a:pt x="191008" y="58419"/>
                </a:lnTo>
                <a:lnTo>
                  <a:pt x="196215" y="90931"/>
                </a:lnTo>
                <a:lnTo>
                  <a:pt x="201041" y="98932"/>
                </a:lnTo>
                <a:lnTo>
                  <a:pt x="20700" y="98932"/>
                </a:lnTo>
                <a:lnTo>
                  <a:pt x="5206" y="124967"/>
                </a:lnTo>
                <a:lnTo>
                  <a:pt x="0" y="157479"/>
                </a:lnTo>
                <a:lnTo>
                  <a:pt x="5206" y="189864"/>
                </a:lnTo>
                <a:lnTo>
                  <a:pt x="20700" y="215900"/>
                </a:lnTo>
                <a:lnTo>
                  <a:pt x="327660" y="215900"/>
                </a:lnTo>
                <a:lnTo>
                  <a:pt x="322834" y="224027"/>
                </a:lnTo>
                <a:lnTo>
                  <a:pt x="317626" y="256412"/>
                </a:lnTo>
                <a:lnTo>
                  <a:pt x="322834" y="288925"/>
                </a:lnTo>
                <a:lnTo>
                  <a:pt x="338327" y="314832"/>
                </a:lnTo>
                <a:lnTo>
                  <a:pt x="848614" y="314832"/>
                </a:lnTo>
                <a:lnTo>
                  <a:pt x="864108" y="288925"/>
                </a:lnTo>
                <a:lnTo>
                  <a:pt x="869315" y="256412"/>
                </a:lnTo>
                <a:lnTo>
                  <a:pt x="864108" y="224027"/>
                </a:lnTo>
                <a:lnTo>
                  <a:pt x="859281" y="215900"/>
                </a:lnTo>
                <a:lnTo>
                  <a:pt x="1166368" y="215900"/>
                </a:lnTo>
                <a:lnTo>
                  <a:pt x="1181862" y="189864"/>
                </a:lnTo>
                <a:lnTo>
                  <a:pt x="1186942" y="157479"/>
                </a:lnTo>
                <a:lnTo>
                  <a:pt x="1181862" y="124967"/>
                </a:lnTo>
                <a:lnTo>
                  <a:pt x="1166368" y="98932"/>
                </a:lnTo>
                <a:lnTo>
                  <a:pt x="985901" y="98932"/>
                </a:lnTo>
                <a:lnTo>
                  <a:pt x="990726" y="90931"/>
                </a:lnTo>
                <a:lnTo>
                  <a:pt x="995934" y="58419"/>
                </a:lnTo>
                <a:lnTo>
                  <a:pt x="990726" y="26035"/>
                </a:lnTo>
                <a:lnTo>
                  <a:pt x="9752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1" name="bg object 201"/>
          <p:cNvPicPr/>
          <p:nvPr/>
        </p:nvPicPr>
        <p:blipFill>
          <a:blip r:embed="rId92" cstate="print"/>
          <a:stretch>
            <a:fillRect/>
          </a:stretch>
        </p:blipFill>
        <p:spPr>
          <a:xfrm>
            <a:off x="12669011" y="9430511"/>
            <a:ext cx="252349" cy="115392"/>
          </a:xfrm>
          <a:prstGeom prst="rect">
            <a:avLst/>
          </a:prstGeom>
        </p:spPr>
      </p:pic>
      <p:sp>
        <p:nvSpPr>
          <p:cNvPr id="202" name="bg object 202"/>
          <p:cNvSpPr/>
          <p:nvPr/>
        </p:nvSpPr>
        <p:spPr>
          <a:xfrm>
            <a:off x="12435840" y="7144511"/>
            <a:ext cx="676910" cy="233045"/>
          </a:xfrm>
          <a:custGeom>
            <a:avLst/>
            <a:gdLst/>
            <a:ahLst/>
            <a:cxnLst/>
            <a:rect l="l" t="t" r="r" b="b"/>
            <a:pathLst>
              <a:path w="676909" h="233045">
                <a:moveTo>
                  <a:pt x="485521" y="174244"/>
                </a:moveTo>
                <a:lnTo>
                  <a:pt x="480441" y="141859"/>
                </a:lnTo>
                <a:lnTo>
                  <a:pt x="464947" y="115824"/>
                </a:lnTo>
                <a:lnTo>
                  <a:pt x="221742" y="115824"/>
                </a:lnTo>
                <a:lnTo>
                  <a:pt x="206248" y="141859"/>
                </a:lnTo>
                <a:lnTo>
                  <a:pt x="201168" y="174244"/>
                </a:lnTo>
                <a:lnTo>
                  <a:pt x="206248" y="206756"/>
                </a:lnTo>
                <a:lnTo>
                  <a:pt x="221742" y="232791"/>
                </a:lnTo>
                <a:lnTo>
                  <a:pt x="464947" y="232791"/>
                </a:lnTo>
                <a:lnTo>
                  <a:pt x="480441" y="206756"/>
                </a:lnTo>
                <a:lnTo>
                  <a:pt x="485521" y="174244"/>
                </a:lnTo>
                <a:close/>
              </a:path>
              <a:path w="676909" h="233045">
                <a:moveTo>
                  <a:pt x="676529" y="57658"/>
                </a:moveTo>
                <a:lnTo>
                  <a:pt x="671322" y="25654"/>
                </a:lnTo>
                <a:lnTo>
                  <a:pt x="655942" y="0"/>
                </a:lnTo>
                <a:lnTo>
                  <a:pt x="20574" y="0"/>
                </a:lnTo>
                <a:lnTo>
                  <a:pt x="5207" y="25654"/>
                </a:lnTo>
                <a:lnTo>
                  <a:pt x="0" y="57658"/>
                </a:lnTo>
                <a:lnTo>
                  <a:pt x="5207" y="89662"/>
                </a:lnTo>
                <a:lnTo>
                  <a:pt x="20574" y="115443"/>
                </a:lnTo>
                <a:lnTo>
                  <a:pt x="655942" y="115443"/>
                </a:lnTo>
                <a:lnTo>
                  <a:pt x="671322" y="89662"/>
                </a:lnTo>
                <a:lnTo>
                  <a:pt x="676529" y="576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bg object 203"/>
          <p:cNvSpPr/>
          <p:nvPr/>
        </p:nvSpPr>
        <p:spPr>
          <a:xfrm>
            <a:off x="12320016" y="6233159"/>
            <a:ext cx="940435" cy="466090"/>
          </a:xfrm>
          <a:custGeom>
            <a:avLst/>
            <a:gdLst/>
            <a:ahLst/>
            <a:cxnLst/>
            <a:rect l="l" t="t" r="r" b="b"/>
            <a:pathLst>
              <a:path w="940434" h="466090">
                <a:moveTo>
                  <a:pt x="623315" y="0"/>
                </a:moveTo>
                <a:lnTo>
                  <a:pt x="284987" y="0"/>
                </a:lnTo>
                <a:lnTo>
                  <a:pt x="269493" y="25907"/>
                </a:lnTo>
                <a:lnTo>
                  <a:pt x="264413" y="58292"/>
                </a:lnTo>
                <a:lnTo>
                  <a:pt x="269493" y="90550"/>
                </a:lnTo>
                <a:lnTo>
                  <a:pt x="284987" y="116459"/>
                </a:lnTo>
                <a:lnTo>
                  <a:pt x="242697" y="116459"/>
                </a:lnTo>
                <a:lnTo>
                  <a:pt x="227202" y="142366"/>
                </a:lnTo>
                <a:lnTo>
                  <a:pt x="222123" y="174751"/>
                </a:lnTo>
                <a:lnTo>
                  <a:pt x="227202" y="207010"/>
                </a:lnTo>
                <a:lnTo>
                  <a:pt x="242697" y="232917"/>
                </a:lnTo>
                <a:lnTo>
                  <a:pt x="20574" y="232917"/>
                </a:lnTo>
                <a:lnTo>
                  <a:pt x="5079" y="258952"/>
                </a:lnTo>
                <a:lnTo>
                  <a:pt x="0" y="291211"/>
                </a:lnTo>
                <a:lnTo>
                  <a:pt x="5079" y="323468"/>
                </a:lnTo>
                <a:lnTo>
                  <a:pt x="20574" y="349376"/>
                </a:lnTo>
                <a:lnTo>
                  <a:pt x="348360" y="349376"/>
                </a:lnTo>
                <a:lnTo>
                  <a:pt x="332993" y="375412"/>
                </a:lnTo>
                <a:lnTo>
                  <a:pt x="327786" y="407669"/>
                </a:lnTo>
                <a:lnTo>
                  <a:pt x="332993" y="440054"/>
                </a:lnTo>
                <a:lnTo>
                  <a:pt x="348360" y="465963"/>
                </a:lnTo>
                <a:lnTo>
                  <a:pt x="591692" y="465963"/>
                </a:lnTo>
                <a:lnTo>
                  <a:pt x="607059" y="440054"/>
                </a:lnTo>
                <a:lnTo>
                  <a:pt x="612266" y="407669"/>
                </a:lnTo>
                <a:lnTo>
                  <a:pt x="607059" y="375412"/>
                </a:lnTo>
                <a:lnTo>
                  <a:pt x="591692" y="349376"/>
                </a:lnTo>
                <a:lnTo>
                  <a:pt x="919479" y="349376"/>
                </a:lnTo>
                <a:lnTo>
                  <a:pt x="934847" y="323468"/>
                </a:lnTo>
                <a:lnTo>
                  <a:pt x="939926" y="291211"/>
                </a:lnTo>
                <a:lnTo>
                  <a:pt x="934847" y="258952"/>
                </a:lnTo>
                <a:lnTo>
                  <a:pt x="919479" y="232917"/>
                </a:lnTo>
                <a:lnTo>
                  <a:pt x="771270" y="232917"/>
                </a:lnTo>
                <a:lnTo>
                  <a:pt x="786764" y="207010"/>
                </a:lnTo>
                <a:lnTo>
                  <a:pt x="791845" y="174751"/>
                </a:lnTo>
                <a:lnTo>
                  <a:pt x="786764" y="142366"/>
                </a:lnTo>
                <a:lnTo>
                  <a:pt x="771270" y="116459"/>
                </a:lnTo>
                <a:lnTo>
                  <a:pt x="623315" y="116459"/>
                </a:lnTo>
                <a:lnTo>
                  <a:pt x="638809" y="90550"/>
                </a:lnTo>
                <a:lnTo>
                  <a:pt x="643889" y="58292"/>
                </a:lnTo>
                <a:lnTo>
                  <a:pt x="638809" y="25907"/>
                </a:lnTo>
                <a:lnTo>
                  <a:pt x="6233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bg object 204"/>
          <p:cNvSpPr/>
          <p:nvPr/>
        </p:nvSpPr>
        <p:spPr>
          <a:xfrm>
            <a:off x="10488168" y="9503664"/>
            <a:ext cx="1236980" cy="455930"/>
          </a:xfrm>
          <a:custGeom>
            <a:avLst/>
            <a:gdLst/>
            <a:ahLst/>
            <a:cxnLst/>
            <a:rect l="l" t="t" r="r" b="b"/>
            <a:pathLst>
              <a:path w="1236979" h="455929">
                <a:moveTo>
                  <a:pt x="719074" y="0"/>
                </a:moveTo>
                <a:lnTo>
                  <a:pt x="507364" y="0"/>
                </a:lnTo>
                <a:lnTo>
                  <a:pt x="491871" y="25933"/>
                </a:lnTo>
                <a:lnTo>
                  <a:pt x="486790" y="58254"/>
                </a:lnTo>
                <a:lnTo>
                  <a:pt x="491871" y="90589"/>
                </a:lnTo>
                <a:lnTo>
                  <a:pt x="507364" y="116522"/>
                </a:lnTo>
                <a:lnTo>
                  <a:pt x="84074" y="116522"/>
                </a:lnTo>
                <a:lnTo>
                  <a:pt x="68579" y="142443"/>
                </a:lnTo>
                <a:lnTo>
                  <a:pt x="63500" y="174764"/>
                </a:lnTo>
                <a:lnTo>
                  <a:pt x="68579" y="207098"/>
                </a:lnTo>
                <a:lnTo>
                  <a:pt x="84074" y="233019"/>
                </a:lnTo>
                <a:lnTo>
                  <a:pt x="62864" y="233019"/>
                </a:lnTo>
                <a:lnTo>
                  <a:pt x="47498" y="258952"/>
                </a:lnTo>
                <a:lnTo>
                  <a:pt x="42290" y="291287"/>
                </a:lnTo>
                <a:lnTo>
                  <a:pt x="47498" y="323608"/>
                </a:lnTo>
                <a:lnTo>
                  <a:pt x="56641" y="338950"/>
                </a:lnTo>
                <a:lnTo>
                  <a:pt x="20574" y="338950"/>
                </a:lnTo>
                <a:lnTo>
                  <a:pt x="5079" y="364870"/>
                </a:lnTo>
                <a:lnTo>
                  <a:pt x="0" y="397205"/>
                </a:lnTo>
                <a:lnTo>
                  <a:pt x="5079" y="429529"/>
                </a:lnTo>
                <a:lnTo>
                  <a:pt x="20574" y="455458"/>
                </a:lnTo>
                <a:lnTo>
                  <a:pt x="1216405" y="455458"/>
                </a:lnTo>
                <a:lnTo>
                  <a:pt x="1231773" y="429529"/>
                </a:lnTo>
                <a:lnTo>
                  <a:pt x="1236979" y="397205"/>
                </a:lnTo>
                <a:lnTo>
                  <a:pt x="1231773" y="364870"/>
                </a:lnTo>
                <a:lnTo>
                  <a:pt x="1216405" y="338950"/>
                </a:lnTo>
                <a:lnTo>
                  <a:pt x="1169797" y="338950"/>
                </a:lnTo>
                <a:lnTo>
                  <a:pt x="1178940" y="323608"/>
                </a:lnTo>
                <a:lnTo>
                  <a:pt x="1184021" y="291287"/>
                </a:lnTo>
                <a:lnTo>
                  <a:pt x="1178940" y="258952"/>
                </a:lnTo>
                <a:lnTo>
                  <a:pt x="1163447" y="233019"/>
                </a:lnTo>
                <a:lnTo>
                  <a:pt x="1142237" y="233019"/>
                </a:lnTo>
                <a:lnTo>
                  <a:pt x="1157731" y="207098"/>
                </a:lnTo>
                <a:lnTo>
                  <a:pt x="1162938" y="174764"/>
                </a:lnTo>
                <a:lnTo>
                  <a:pt x="1157731" y="142443"/>
                </a:lnTo>
                <a:lnTo>
                  <a:pt x="1142237" y="116522"/>
                </a:lnTo>
                <a:lnTo>
                  <a:pt x="719074" y="116522"/>
                </a:lnTo>
                <a:lnTo>
                  <a:pt x="734440" y="90589"/>
                </a:lnTo>
                <a:lnTo>
                  <a:pt x="739521" y="58254"/>
                </a:lnTo>
                <a:lnTo>
                  <a:pt x="734440" y="25933"/>
                </a:lnTo>
                <a:lnTo>
                  <a:pt x="7190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bg object 205"/>
          <p:cNvSpPr/>
          <p:nvPr/>
        </p:nvSpPr>
        <p:spPr>
          <a:xfrm>
            <a:off x="10520171" y="9079992"/>
            <a:ext cx="1184275" cy="350520"/>
          </a:xfrm>
          <a:custGeom>
            <a:avLst/>
            <a:gdLst/>
            <a:ahLst/>
            <a:cxnLst/>
            <a:rect l="l" t="t" r="r" b="b"/>
            <a:pathLst>
              <a:path w="1184275" h="350520">
                <a:moveTo>
                  <a:pt x="560324" y="233679"/>
                </a:moveTo>
                <a:lnTo>
                  <a:pt x="20574" y="233679"/>
                </a:lnTo>
                <a:lnTo>
                  <a:pt x="5079" y="259676"/>
                </a:lnTo>
                <a:lnTo>
                  <a:pt x="0" y="292087"/>
                </a:lnTo>
                <a:lnTo>
                  <a:pt x="5079" y="324523"/>
                </a:lnTo>
                <a:lnTo>
                  <a:pt x="20574" y="350519"/>
                </a:lnTo>
                <a:lnTo>
                  <a:pt x="560324" y="350519"/>
                </a:lnTo>
                <a:lnTo>
                  <a:pt x="565530" y="341604"/>
                </a:lnTo>
                <a:lnTo>
                  <a:pt x="1168760" y="341604"/>
                </a:lnTo>
                <a:lnTo>
                  <a:pt x="1178941" y="324523"/>
                </a:lnTo>
                <a:lnTo>
                  <a:pt x="1184021" y="292087"/>
                </a:lnTo>
                <a:lnTo>
                  <a:pt x="1178941" y="259676"/>
                </a:lnTo>
                <a:lnTo>
                  <a:pt x="1168760" y="242595"/>
                </a:lnTo>
                <a:lnTo>
                  <a:pt x="565530" y="242595"/>
                </a:lnTo>
                <a:lnTo>
                  <a:pt x="560324" y="233679"/>
                </a:lnTo>
                <a:close/>
              </a:path>
              <a:path w="1184275" h="350520">
                <a:moveTo>
                  <a:pt x="1168760" y="341604"/>
                </a:moveTo>
                <a:lnTo>
                  <a:pt x="565530" y="341604"/>
                </a:lnTo>
                <a:lnTo>
                  <a:pt x="570864" y="350519"/>
                </a:lnTo>
                <a:lnTo>
                  <a:pt x="1163447" y="350519"/>
                </a:lnTo>
                <a:lnTo>
                  <a:pt x="1168760" y="341604"/>
                </a:lnTo>
                <a:close/>
              </a:path>
              <a:path w="1184275" h="350520">
                <a:moveTo>
                  <a:pt x="697864" y="0"/>
                </a:moveTo>
                <a:lnTo>
                  <a:pt x="570864" y="0"/>
                </a:lnTo>
                <a:lnTo>
                  <a:pt x="570864" y="233679"/>
                </a:lnTo>
                <a:lnTo>
                  <a:pt x="565530" y="242595"/>
                </a:lnTo>
                <a:lnTo>
                  <a:pt x="1168760" y="242595"/>
                </a:lnTo>
                <a:lnTo>
                  <a:pt x="1163447" y="233679"/>
                </a:lnTo>
                <a:lnTo>
                  <a:pt x="1089405" y="233679"/>
                </a:lnTo>
                <a:lnTo>
                  <a:pt x="1104773" y="207670"/>
                </a:lnTo>
                <a:lnTo>
                  <a:pt x="1109979" y="175259"/>
                </a:lnTo>
                <a:lnTo>
                  <a:pt x="1104773" y="142836"/>
                </a:lnTo>
                <a:lnTo>
                  <a:pt x="1089405" y="116827"/>
                </a:lnTo>
                <a:lnTo>
                  <a:pt x="697864" y="116827"/>
                </a:lnTo>
                <a:lnTo>
                  <a:pt x="713231" y="90830"/>
                </a:lnTo>
                <a:lnTo>
                  <a:pt x="718438" y="58419"/>
                </a:lnTo>
                <a:lnTo>
                  <a:pt x="713231" y="25996"/>
                </a:lnTo>
                <a:lnTo>
                  <a:pt x="697864" y="0"/>
                </a:lnTo>
                <a:close/>
              </a:path>
              <a:path w="1184275" h="350520">
                <a:moveTo>
                  <a:pt x="570864" y="0"/>
                </a:moveTo>
                <a:lnTo>
                  <a:pt x="486155" y="0"/>
                </a:lnTo>
                <a:lnTo>
                  <a:pt x="470788" y="25996"/>
                </a:lnTo>
                <a:lnTo>
                  <a:pt x="465581" y="58419"/>
                </a:lnTo>
                <a:lnTo>
                  <a:pt x="470788" y="90830"/>
                </a:lnTo>
                <a:lnTo>
                  <a:pt x="486155" y="116827"/>
                </a:lnTo>
                <a:lnTo>
                  <a:pt x="94614" y="116827"/>
                </a:lnTo>
                <a:lnTo>
                  <a:pt x="79248" y="142836"/>
                </a:lnTo>
                <a:lnTo>
                  <a:pt x="74041" y="175259"/>
                </a:lnTo>
                <a:lnTo>
                  <a:pt x="79248" y="207670"/>
                </a:lnTo>
                <a:lnTo>
                  <a:pt x="94614" y="233679"/>
                </a:lnTo>
                <a:lnTo>
                  <a:pt x="570864" y="233679"/>
                </a:lnTo>
                <a:lnTo>
                  <a:pt x="5708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bg object 206"/>
          <p:cNvSpPr/>
          <p:nvPr/>
        </p:nvSpPr>
        <p:spPr>
          <a:xfrm>
            <a:off x="10498835" y="7196328"/>
            <a:ext cx="1280160" cy="339725"/>
          </a:xfrm>
          <a:custGeom>
            <a:avLst/>
            <a:gdLst/>
            <a:ahLst/>
            <a:cxnLst/>
            <a:rect l="l" t="t" r="r" b="b"/>
            <a:pathLst>
              <a:path w="1280159" h="339725">
                <a:moveTo>
                  <a:pt x="761746" y="0"/>
                </a:moveTo>
                <a:lnTo>
                  <a:pt x="539496" y="0"/>
                </a:lnTo>
                <a:lnTo>
                  <a:pt x="524002" y="25908"/>
                </a:lnTo>
                <a:lnTo>
                  <a:pt x="518922" y="58293"/>
                </a:lnTo>
                <a:lnTo>
                  <a:pt x="524002" y="90678"/>
                </a:lnTo>
                <a:lnTo>
                  <a:pt x="533146" y="106045"/>
                </a:lnTo>
                <a:lnTo>
                  <a:pt x="518287" y="106045"/>
                </a:lnTo>
                <a:lnTo>
                  <a:pt x="502793" y="132080"/>
                </a:lnTo>
                <a:lnTo>
                  <a:pt x="497713" y="164338"/>
                </a:lnTo>
                <a:lnTo>
                  <a:pt x="502793" y="196723"/>
                </a:lnTo>
                <a:lnTo>
                  <a:pt x="518287" y="222758"/>
                </a:lnTo>
                <a:lnTo>
                  <a:pt x="454787" y="222758"/>
                </a:lnTo>
                <a:lnTo>
                  <a:pt x="470154" y="196723"/>
                </a:lnTo>
                <a:lnTo>
                  <a:pt x="475361" y="164338"/>
                </a:lnTo>
                <a:lnTo>
                  <a:pt x="470154" y="132080"/>
                </a:lnTo>
                <a:lnTo>
                  <a:pt x="454787" y="106045"/>
                </a:lnTo>
                <a:lnTo>
                  <a:pt x="189992" y="106045"/>
                </a:lnTo>
                <a:lnTo>
                  <a:pt x="174625" y="132080"/>
                </a:lnTo>
                <a:lnTo>
                  <a:pt x="169418" y="164338"/>
                </a:lnTo>
                <a:lnTo>
                  <a:pt x="174625" y="196723"/>
                </a:lnTo>
                <a:lnTo>
                  <a:pt x="189992" y="222758"/>
                </a:lnTo>
                <a:lnTo>
                  <a:pt x="20574" y="222758"/>
                </a:lnTo>
                <a:lnTo>
                  <a:pt x="5207" y="248666"/>
                </a:lnTo>
                <a:lnTo>
                  <a:pt x="0" y="281051"/>
                </a:lnTo>
                <a:lnTo>
                  <a:pt x="5207" y="313436"/>
                </a:lnTo>
                <a:lnTo>
                  <a:pt x="20574" y="339471"/>
                </a:lnTo>
                <a:lnTo>
                  <a:pt x="1259459" y="339471"/>
                </a:lnTo>
                <a:lnTo>
                  <a:pt x="1274953" y="313436"/>
                </a:lnTo>
                <a:lnTo>
                  <a:pt x="1280033" y="281051"/>
                </a:lnTo>
                <a:lnTo>
                  <a:pt x="1274953" y="248666"/>
                </a:lnTo>
                <a:lnTo>
                  <a:pt x="1259459" y="222758"/>
                </a:lnTo>
                <a:lnTo>
                  <a:pt x="1164209" y="222758"/>
                </a:lnTo>
                <a:lnTo>
                  <a:pt x="1179576" y="196723"/>
                </a:lnTo>
                <a:lnTo>
                  <a:pt x="1184783" y="164338"/>
                </a:lnTo>
                <a:lnTo>
                  <a:pt x="1179576" y="132080"/>
                </a:lnTo>
                <a:lnTo>
                  <a:pt x="1164209" y="106045"/>
                </a:lnTo>
                <a:lnTo>
                  <a:pt x="768096" y="106045"/>
                </a:lnTo>
                <a:lnTo>
                  <a:pt x="777240" y="90678"/>
                </a:lnTo>
                <a:lnTo>
                  <a:pt x="782447" y="58293"/>
                </a:lnTo>
                <a:lnTo>
                  <a:pt x="777240" y="25908"/>
                </a:lnTo>
                <a:lnTo>
                  <a:pt x="7617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bg object 207"/>
          <p:cNvSpPr/>
          <p:nvPr/>
        </p:nvSpPr>
        <p:spPr>
          <a:xfrm>
            <a:off x="10507980" y="6985253"/>
            <a:ext cx="1228725" cy="137795"/>
          </a:xfrm>
          <a:custGeom>
            <a:avLst/>
            <a:gdLst/>
            <a:ahLst/>
            <a:cxnLst/>
            <a:rect l="l" t="t" r="r" b="b"/>
            <a:pathLst>
              <a:path w="1228725" h="137795">
                <a:moveTo>
                  <a:pt x="584835" y="63373"/>
                </a:moveTo>
                <a:lnTo>
                  <a:pt x="579247" y="28194"/>
                </a:lnTo>
                <a:lnTo>
                  <a:pt x="562356" y="0"/>
                </a:lnTo>
                <a:lnTo>
                  <a:pt x="329438" y="0"/>
                </a:lnTo>
                <a:lnTo>
                  <a:pt x="318897" y="17780"/>
                </a:lnTo>
                <a:lnTo>
                  <a:pt x="308356" y="0"/>
                </a:lnTo>
                <a:lnTo>
                  <a:pt x="22479" y="0"/>
                </a:lnTo>
                <a:lnTo>
                  <a:pt x="5588" y="28194"/>
                </a:lnTo>
                <a:lnTo>
                  <a:pt x="0" y="63373"/>
                </a:lnTo>
                <a:lnTo>
                  <a:pt x="5588" y="98552"/>
                </a:lnTo>
                <a:lnTo>
                  <a:pt x="22479" y="126873"/>
                </a:lnTo>
                <a:lnTo>
                  <a:pt x="308356" y="126873"/>
                </a:lnTo>
                <a:lnTo>
                  <a:pt x="318897" y="109093"/>
                </a:lnTo>
                <a:lnTo>
                  <a:pt x="329438" y="126873"/>
                </a:lnTo>
                <a:lnTo>
                  <a:pt x="562356" y="126873"/>
                </a:lnTo>
                <a:lnTo>
                  <a:pt x="579247" y="98552"/>
                </a:lnTo>
                <a:lnTo>
                  <a:pt x="584835" y="63373"/>
                </a:lnTo>
                <a:close/>
              </a:path>
              <a:path w="1228725" h="137795">
                <a:moveTo>
                  <a:pt x="1228217" y="78994"/>
                </a:moveTo>
                <a:lnTo>
                  <a:pt x="1223137" y="46609"/>
                </a:lnTo>
                <a:lnTo>
                  <a:pt x="1207643" y="20574"/>
                </a:lnTo>
                <a:lnTo>
                  <a:pt x="604266" y="20574"/>
                </a:lnTo>
                <a:lnTo>
                  <a:pt x="588772" y="46609"/>
                </a:lnTo>
                <a:lnTo>
                  <a:pt x="583692" y="78994"/>
                </a:lnTo>
                <a:lnTo>
                  <a:pt x="588772" y="111506"/>
                </a:lnTo>
                <a:lnTo>
                  <a:pt x="604266" y="137541"/>
                </a:lnTo>
                <a:lnTo>
                  <a:pt x="1207643" y="137541"/>
                </a:lnTo>
                <a:lnTo>
                  <a:pt x="1223137" y="111506"/>
                </a:lnTo>
                <a:lnTo>
                  <a:pt x="1228217" y="7899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8" name="bg object 208"/>
          <p:cNvPicPr/>
          <p:nvPr/>
        </p:nvPicPr>
        <p:blipFill>
          <a:blip r:embed="rId91" cstate="print"/>
          <a:stretch>
            <a:fillRect/>
          </a:stretch>
        </p:blipFill>
        <p:spPr>
          <a:xfrm>
            <a:off x="11460861" y="6900671"/>
            <a:ext cx="66040" cy="126872"/>
          </a:xfrm>
          <a:prstGeom prst="rect">
            <a:avLst/>
          </a:prstGeom>
        </p:spPr>
      </p:pic>
      <p:sp>
        <p:nvSpPr>
          <p:cNvPr id="209" name="bg object 209"/>
          <p:cNvSpPr/>
          <p:nvPr/>
        </p:nvSpPr>
        <p:spPr>
          <a:xfrm>
            <a:off x="10776204" y="6911339"/>
            <a:ext cx="725170" cy="105410"/>
          </a:xfrm>
          <a:custGeom>
            <a:avLst/>
            <a:gdLst/>
            <a:ahLst/>
            <a:cxnLst/>
            <a:rect l="l" t="t" r="r" b="b"/>
            <a:pathLst>
              <a:path w="725170" h="105409">
                <a:moveTo>
                  <a:pt x="706247" y="0"/>
                </a:moveTo>
                <a:lnTo>
                  <a:pt x="18669" y="0"/>
                </a:lnTo>
                <a:lnTo>
                  <a:pt x="4699" y="23367"/>
                </a:lnTo>
                <a:lnTo>
                  <a:pt x="0" y="52450"/>
                </a:lnTo>
                <a:lnTo>
                  <a:pt x="4699" y="81533"/>
                </a:lnTo>
                <a:lnTo>
                  <a:pt x="18669" y="104901"/>
                </a:lnTo>
                <a:lnTo>
                  <a:pt x="706247" y="104901"/>
                </a:lnTo>
                <a:lnTo>
                  <a:pt x="720344" y="81533"/>
                </a:lnTo>
                <a:lnTo>
                  <a:pt x="724916" y="52450"/>
                </a:lnTo>
                <a:lnTo>
                  <a:pt x="720344" y="23367"/>
                </a:lnTo>
                <a:lnTo>
                  <a:pt x="7062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bg object 210"/>
          <p:cNvSpPr/>
          <p:nvPr/>
        </p:nvSpPr>
        <p:spPr>
          <a:xfrm>
            <a:off x="10575035" y="6519671"/>
            <a:ext cx="1096010" cy="105410"/>
          </a:xfrm>
          <a:custGeom>
            <a:avLst/>
            <a:gdLst/>
            <a:ahLst/>
            <a:cxnLst/>
            <a:rect l="l" t="t" r="r" b="b"/>
            <a:pathLst>
              <a:path w="1096009" h="105409">
                <a:moveTo>
                  <a:pt x="1076833" y="0"/>
                </a:moveTo>
                <a:lnTo>
                  <a:pt x="854583" y="0"/>
                </a:lnTo>
                <a:lnTo>
                  <a:pt x="840613" y="23367"/>
                </a:lnTo>
                <a:lnTo>
                  <a:pt x="838708" y="34798"/>
                </a:lnTo>
                <a:lnTo>
                  <a:pt x="836930" y="23367"/>
                </a:lnTo>
                <a:lnTo>
                  <a:pt x="822833" y="0"/>
                </a:lnTo>
                <a:lnTo>
                  <a:pt x="18669" y="0"/>
                </a:lnTo>
                <a:lnTo>
                  <a:pt x="4699" y="23367"/>
                </a:lnTo>
                <a:lnTo>
                  <a:pt x="0" y="52450"/>
                </a:lnTo>
                <a:lnTo>
                  <a:pt x="4699" y="81533"/>
                </a:lnTo>
                <a:lnTo>
                  <a:pt x="18669" y="104901"/>
                </a:lnTo>
                <a:lnTo>
                  <a:pt x="822833" y="104901"/>
                </a:lnTo>
                <a:lnTo>
                  <a:pt x="836930" y="81533"/>
                </a:lnTo>
                <a:lnTo>
                  <a:pt x="838708" y="70103"/>
                </a:lnTo>
                <a:lnTo>
                  <a:pt x="840613" y="81533"/>
                </a:lnTo>
                <a:lnTo>
                  <a:pt x="854583" y="104901"/>
                </a:lnTo>
                <a:lnTo>
                  <a:pt x="1076833" y="104901"/>
                </a:lnTo>
                <a:lnTo>
                  <a:pt x="1090803" y="81533"/>
                </a:lnTo>
                <a:lnTo>
                  <a:pt x="1095502" y="52450"/>
                </a:lnTo>
                <a:lnTo>
                  <a:pt x="1090803" y="23367"/>
                </a:lnTo>
                <a:lnTo>
                  <a:pt x="10768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bg object 211"/>
          <p:cNvSpPr/>
          <p:nvPr/>
        </p:nvSpPr>
        <p:spPr>
          <a:xfrm>
            <a:off x="10605516" y="4677155"/>
            <a:ext cx="1068070" cy="583565"/>
          </a:xfrm>
          <a:custGeom>
            <a:avLst/>
            <a:gdLst/>
            <a:ahLst/>
            <a:cxnLst/>
            <a:rect l="l" t="t" r="r" b="b"/>
            <a:pathLst>
              <a:path w="1068070" h="583564">
                <a:moveTo>
                  <a:pt x="655701" y="0"/>
                </a:moveTo>
                <a:lnTo>
                  <a:pt x="433450" y="0"/>
                </a:lnTo>
                <a:lnTo>
                  <a:pt x="417956" y="25908"/>
                </a:lnTo>
                <a:lnTo>
                  <a:pt x="412876" y="58293"/>
                </a:lnTo>
                <a:lnTo>
                  <a:pt x="417956" y="90678"/>
                </a:lnTo>
                <a:lnTo>
                  <a:pt x="433450" y="116713"/>
                </a:lnTo>
                <a:lnTo>
                  <a:pt x="20574" y="116713"/>
                </a:lnTo>
                <a:lnTo>
                  <a:pt x="5079" y="142621"/>
                </a:lnTo>
                <a:lnTo>
                  <a:pt x="0" y="175006"/>
                </a:lnTo>
                <a:lnTo>
                  <a:pt x="5079" y="207391"/>
                </a:lnTo>
                <a:lnTo>
                  <a:pt x="20574" y="233426"/>
                </a:lnTo>
                <a:lnTo>
                  <a:pt x="137032" y="233426"/>
                </a:lnTo>
                <a:lnTo>
                  <a:pt x="121538" y="259334"/>
                </a:lnTo>
                <a:lnTo>
                  <a:pt x="116458" y="291719"/>
                </a:lnTo>
                <a:lnTo>
                  <a:pt x="121538" y="324104"/>
                </a:lnTo>
                <a:lnTo>
                  <a:pt x="137032" y="350139"/>
                </a:lnTo>
                <a:lnTo>
                  <a:pt x="20574" y="350139"/>
                </a:lnTo>
                <a:lnTo>
                  <a:pt x="5079" y="376047"/>
                </a:lnTo>
                <a:lnTo>
                  <a:pt x="0" y="408432"/>
                </a:lnTo>
                <a:lnTo>
                  <a:pt x="5079" y="440817"/>
                </a:lnTo>
                <a:lnTo>
                  <a:pt x="20574" y="466725"/>
                </a:lnTo>
                <a:lnTo>
                  <a:pt x="422782" y="466725"/>
                </a:lnTo>
                <a:lnTo>
                  <a:pt x="407415" y="492760"/>
                </a:lnTo>
                <a:lnTo>
                  <a:pt x="402208" y="525145"/>
                </a:lnTo>
                <a:lnTo>
                  <a:pt x="407415" y="557530"/>
                </a:lnTo>
                <a:lnTo>
                  <a:pt x="422782" y="583438"/>
                </a:lnTo>
                <a:lnTo>
                  <a:pt x="666368" y="583438"/>
                </a:lnTo>
                <a:lnTo>
                  <a:pt x="681735" y="557530"/>
                </a:lnTo>
                <a:lnTo>
                  <a:pt x="686942" y="525145"/>
                </a:lnTo>
                <a:lnTo>
                  <a:pt x="681735" y="492760"/>
                </a:lnTo>
                <a:lnTo>
                  <a:pt x="666368" y="466725"/>
                </a:lnTo>
                <a:lnTo>
                  <a:pt x="1036827" y="466725"/>
                </a:lnTo>
                <a:lnTo>
                  <a:pt x="1052322" y="440817"/>
                </a:lnTo>
                <a:lnTo>
                  <a:pt x="1057402" y="408432"/>
                </a:lnTo>
                <a:lnTo>
                  <a:pt x="1052322" y="376047"/>
                </a:lnTo>
                <a:lnTo>
                  <a:pt x="1036827" y="350139"/>
                </a:lnTo>
                <a:lnTo>
                  <a:pt x="952118" y="350139"/>
                </a:lnTo>
                <a:lnTo>
                  <a:pt x="967612" y="324104"/>
                </a:lnTo>
                <a:lnTo>
                  <a:pt x="972692" y="291719"/>
                </a:lnTo>
                <a:lnTo>
                  <a:pt x="967612" y="259334"/>
                </a:lnTo>
                <a:lnTo>
                  <a:pt x="952118" y="233426"/>
                </a:lnTo>
                <a:lnTo>
                  <a:pt x="1047368" y="233426"/>
                </a:lnTo>
                <a:lnTo>
                  <a:pt x="1062862" y="207391"/>
                </a:lnTo>
                <a:lnTo>
                  <a:pt x="1067942" y="175006"/>
                </a:lnTo>
                <a:lnTo>
                  <a:pt x="1062862" y="142621"/>
                </a:lnTo>
                <a:lnTo>
                  <a:pt x="1047368" y="116713"/>
                </a:lnTo>
                <a:lnTo>
                  <a:pt x="655701" y="116713"/>
                </a:lnTo>
                <a:lnTo>
                  <a:pt x="671194" y="90678"/>
                </a:lnTo>
                <a:lnTo>
                  <a:pt x="676275" y="58293"/>
                </a:lnTo>
                <a:lnTo>
                  <a:pt x="671194" y="25908"/>
                </a:lnTo>
                <a:lnTo>
                  <a:pt x="6557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bg object 212"/>
          <p:cNvSpPr/>
          <p:nvPr/>
        </p:nvSpPr>
        <p:spPr>
          <a:xfrm>
            <a:off x="10509504" y="4244339"/>
            <a:ext cx="1258570" cy="359410"/>
          </a:xfrm>
          <a:custGeom>
            <a:avLst/>
            <a:gdLst/>
            <a:ahLst/>
            <a:cxnLst/>
            <a:rect l="l" t="t" r="r" b="b"/>
            <a:pathLst>
              <a:path w="1258570" h="359410">
                <a:moveTo>
                  <a:pt x="1258443" y="184912"/>
                </a:moveTo>
                <a:lnTo>
                  <a:pt x="1253363" y="152527"/>
                </a:lnTo>
                <a:lnTo>
                  <a:pt x="1237996" y="126492"/>
                </a:lnTo>
                <a:lnTo>
                  <a:pt x="1205738" y="126492"/>
                </a:lnTo>
                <a:lnTo>
                  <a:pt x="1222502" y="98298"/>
                </a:lnTo>
                <a:lnTo>
                  <a:pt x="1228217" y="63246"/>
                </a:lnTo>
                <a:lnTo>
                  <a:pt x="1222502" y="28194"/>
                </a:lnTo>
                <a:lnTo>
                  <a:pt x="1205738" y="0"/>
                </a:lnTo>
                <a:lnTo>
                  <a:pt x="1004023" y="0"/>
                </a:lnTo>
                <a:lnTo>
                  <a:pt x="1004023" y="243459"/>
                </a:lnTo>
                <a:lnTo>
                  <a:pt x="999490" y="251206"/>
                </a:lnTo>
                <a:lnTo>
                  <a:pt x="994841" y="243459"/>
                </a:lnTo>
                <a:lnTo>
                  <a:pt x="1004023" y="243459"/>
                </a:lnTo>
                <a:lnTo>
                  <a:pt x="1004023" y="0"/>
                </a:lnTo>
                <a:lnTo>
                  <a:pt x="951865" y="0"/>
                </a:lnTo>
                <a:lnTo>
                  <a:pt x="951865" y="126492"/>
                </a:lnTo>
                <a:lnTo>
                  <a:pt x="930656" y="126492"/>
                </a:lnTo>
                <a:lnTo>
                  <a:pt x="941324" y="108839"/>
                </a:lnTo>
                <a:lnTo>
                  <a:pt x="951865" y="126492"/>
                </a:lnTo>
                <a:lnTo>
                  <a:pt x="951865" y="0"/>
                </a:lnTo>
                <a:lnTo>
                  <a:pt x="941324" y="17653"/>
                </a:lnTo>
                <a:lnTo>
                  <a:pt x="930656" y="0"/>
                </a:lnTo>
                <a:lnTo>
                  <a:pt x="720090" y="0"/>
                </a:lnTo>
                <a:lnTo>
                  <a:pt x="720090" y="126492"/>
                </a:lnTo>
                <a:lnTo>
                  <a:pt x="704596" y="152527"/>
                </a:lnTo>
                <a:lnTo>
                  <a:pt x="699516" y="184912"/>
                </a:lnTo>
                <a:lnTo>
                  <a:pt x="704596" y="217424"/>
                </a:lnTo>
                <a:lnTo>
                  <a:pt x="719404" y="242316"/>
                </a:lnTo>
                <a:lnTo>
                  <a:pt x="603034" y="242316"/>
                </a:lnTo>
                <a:lnTo>
                  <a:pt x="617855" y="217424"/>
                </a:lnTo>
                <a:lnTo>
                  <a:pt x="622935" y="184912"/>
                </a:lnTo>
                <a:lnTo>
                  <a:pt x="617855" y="152527"/>
                </a:lnTo>
                <a:lnTo>
                  <a:pt x="602361" y="126492"/>
                </a:lnTo>
                <a:lnTo>
                  <a:pt x="720090" y="126492"/>
                </a:lnTo>
                <a:lnTo>
                  <a:pt x="720090" y="0"/>
                </a:lnTo>
                <a:lnTo>
                  <a:pt x="422910" y="0"/>
                </a:lnTo>
                <a:lnTo>
                  <a:pt x="422910" y="126492"/>
                </a:lnTo>
                <a:lnTo>
                  <a:pt x="401828" y="126492"/>
                </a:lnTo>
                <a:lnTo>
                  <a:pt x="412369" y="108839"/>
                </a:lnTo>
                <a:lnTo>
                  <a:pt x="422910" y="126492"/>
                </a:lnTo>
                <a:lnTo>
                  <a:pt x="422910" y="0"/>
                </a:lnTo>
                <a:lnTo>
                  <a:pt x="412369" y="17653"/>
                </a:lnTo>
                <a:lnTo>
                  <a:pt x="401828" y="0"/>
                </a:lnTo>
                <a:lnTo>
                  <a:pt x="31623" y="0"/>
                </a:lnTo>
                <a:lnTo>
                  <a:pt x="14732" y="28194"/>
                </a:lnTo>
                <a:lnTo>
                  <a:pt x="9144" y="63246"/>
                </a:lnTo>
                <a:lnTo>
                  <a:pt x="14732" y="98298"/>
                </a:lnTo>
                <a:lnTo>
                  <a:pt x="31623" y="126492"/>
                </a:lnTo>
                <a:lnTo>
                  <a:pt x="20574" y="126492"/>
                </a:lnTo>
                <a:lnTo>
                  <a:pt x="5080" y="152527"/>
                </a:lnTo>
                <a:lnTo>
                  <a:pt x="0" y="184912"/>
                </a:lnTo>
                <a:lnTo>
                  <a:pt x="5080" y="217424"/>
                </a:lnTo>
                <a:lnTo>
                  <a:pt x="20574" y="243459"/>
                </a:lnTo>
                <a:lnTo>
                  <a:pt x="242392" y="243459"/>
                </a:lnTo>
                <a:lnTo>
                  <a:pt x="227584" y="268351"/>
                </a:lnTo>
                <a:lnTo>
                  <a:pt x="222504" y="300736"/>
                </a:lnTo>
                <a:lnTo>
                  <a:pt x="227584" y="333248"/>
                </a:lnTo>
                <a:lnTo>
                  <a:pt x="243078" y="359283"/>
                </a:lnTo>
                <a:lnTo>
                  <a:pt x="994156" y="359283"/>
                </a:lnTo>
                <a:lnTo>
                  <a:pt x="999490" y="350266"/>
                </a:lnTo>
                <a:lnTo>
                  <a:pt x="1004697" y="359283"/>
                </a:lnTo>
                <a:lnTo>
                  <a:pt x="1025906" y="359283"/>
                </a:lnTo>
                <a:lnTo>
                  <a:pt x="1041273" y="333248"/>
                </a:lnTo>
                <a:lnTo>
                  <a:pt x="1046480" y="300736"/>
                </a:lnTo>
                <a:lnTo>
                  <a:pt x="1041273" y="268351"/>
                </a:lnTo>
                <a:lnTo>
                  <a:pt x="1026579" y="243459"/>
                </a:lnTo>
                <a:lnTo>
                  <a:pt x="1237996" y="243459"/>
                </a:lnTo>
                <a:lnTo>
                  <a:pt x="1253363" y="217424"/>
                </a:lnTo>
                <a:lnTo>
                  <a:pt x="1258443" y="1849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bg object 213"/>
          <p:cNvSpPr/>
          <p:nvPr/>
        </p:nvSpPr>
        <p:spPr>
          <a:xfrm>
            <a:off x="9102852" y="7936992"/>
            <a:ext cx="950594" cy="571500"/>
          </a:xfrm>
          <a:custGeom>
            <a:avLst/>
            <a:gdLst/>
            <a:ahLst/>
            <a:cxnLst/>
            <a:rect l="l" t="t" r="r" b="b"/>
            <a:pathLst>
              <a:path w="950595" h="571500">
                <a:moveTo>
                  <a:pt x="696341" y="397764"/>
                </a:moveTo>
                <a:lnTo>
                  <a:pt x="691261" y="365633"/>
                </a:lnTo>
                <a:lnTo>
                  <a:pt x="675767" y="339852"/>
                </a:lnTo>
                <a:lnTo>
                  <a:pt x="262890" y="339852"/>
                </a:lnTo>
                <a:lnTo>
                  <a:pt x="247523" y="365633"/>
                </a:lnTo>
                <a:lnTo>
                  <a:pt x="242316" y="397764"/>
                </a:lnTo>
                <a:lnTo>
                  <a:pt x="247523" y="429768"/>
                </a:lnTo>
                <a:lnTo>
                  <a:pt x="262890" y="455549"/>
                </a:lnTo>
                <a:lnTo>
                  <a:pt x="347599" y="455549"/>
                </a:lnTo>
                <a:lnTo>
                  <a:pt x="332105" y="481342"/>
                </a:lnTo>
                <a:lnTo>
                  <a:pt x="327025" y="513461"/>
                </a:lnTo>
                <a:lnTo>
                  <a:pt x="332105" y="545592"/>
                </a:lnTo>
                <a:lnTo>
                  <a:pt x="347599" y="571246"/>
                </a:lnTo>
                <a:lnTo>
                  <a:pt x="591058" y="571246"/>
                </a:lnTo>
                <a:lnTo>
                  <a:pt x="606552" y="545592"/>
                </a:lnTo>
                <a:lnTo>
                  <a:pt x="611632" y="513461"/>
                </a:lnTo>
                <a:lnTo>
                  <a:pt x="606552" y="481342"/>
                </a:lnTo>
                <a:lnTo>
                  <a:pt x="591058" y="455549"/>
                </a:lnTo>
                <a:lnTo>
                  <a:pt x="675767" y="455549"/>
                </a:lnTo>
                <a:lnTo>
                  <a:pt x="691261" y="429768"/>
                </a:lnTo>
                <a:lnTo>
                  <a:pt x="696341" y="397764"/>
                </a:lnTo>
                <a:close/>
              </a:path>
              <a:path w="950595" h="571500">
                <a:moveTo>
                  <a:pt x="950468" y="281051"/>
                </a:moveTo>
                <a:lnTo>
                  <a:pt x="945261" y="248666"/>
                </a:lnTo>
                <a:lnTo>
                  <a:pt x="940435" y="240538"/>
                </a:lnTo>
                <a:lnTo>
                  <a:pt x="929894" y="222758"/>
                </a:lnTo>
                <a:lnTo>
                  <a:pt x="925576" y="222758"/>
                </a:lnTo>
                <a:lnTo>
                  <a:pt x="934720" y="207391"/>
                </a:lnTo>
                <a:lnTo>
                  <a:pt x="939927" y="175006"/>
                </a:lnTo>
                <a:lnTo>
                  <a:pt x="934720" y="142621"/>
                </a:lnTo>
                <a:lnTo>
                  <a:pt x="924623" y="125603"/>
                </a:lnTo>
                <a:lnTo>
                  <a:pt x="919353" y="116713"/>
                </a:lnTo>
                <a:lnTo>
                  <a:pt x="581025" y="116713"/>
                </a:lnTo>
                <a:lnTo>
                  <a:pt x="596392" y="90678"/>
                </a:lnTo>
                <a:lnTo>
                  <a:pt x="601472" y="58293"/>
                </a:lnTo>
                <a:lnTo>
                  <a:pt x="596392" y="25908"/>
                </a:lnTo>
                <a:lnTo>
                  <a:pt x="581025" y="0"/>
                </a:lnTo>
                <a:lnTo>
                  <a:pt x="443484" y="0"/>
                </a:lnTo>
                <a:lnTo>
                  <a:pt x="443484" y="116713"/>
                </a:lnTo>
                <a:lnTo>
                  <a:pt x="438277" y="125603"/>
                </a:lnTo>
                <a:lnTo>
                  <a:pt x="432943" y="116713"/>
                </a:lnTo>
                <a:lnTo>
                  <a:pt x="443484" y="116713"/>
                </a:lnTo>
                <a:lnTo>
                  <a:pt x="443484" y="0"/>
                </a:lnTo>
                <a:lnTo>
                  <a:pt x="358902" y="0"/>
                </a:lnTo>
                <a:lnTo>
                  <a:pt x="343535" y="25908"/>
                </a:lnTo>
                <a:lnTo>
                  <a:pt x="338328" y="58293"/>
                </a:lnTo>
                <a:lnTo>
                  <a:pt x="343535" y="90678"/>
                </a:lnTo>
                <a:lnTo>
                  <a:pt x="358902" y="116713"/>
                </a:lnTo>
                <a:lnTo>
                  <a:pt x="257429" y="116713"/>
                </a:lnTo>
                <a:lnTo>
                  <a:pt x="257429" y="233299"/>
                </a:lnTo>
                <a:lnTo>
                  <a:pt x="253238" y="240538"/>
                </a:lnTo>
                <a:lnTo>
                  <a:pt x="248920" y="233299"/>
                </a:lnTo>
                <a:lnTo>
                  <a:pt x="257429" y="233299"/>
                </a:lnTo>
                <a:lnTo>
                  <a:pt x="257429" y="116713"/>
                </a:lnTo>
                <a:lnTo>
                  <a:pt x="20574" y="116713"/>
                </a:lnTo>
                <a:lnTo>
                  <a:pt x="5080" y="142621"/>
                </a:lnTo>
                <a:lnTo>
                  <a:pt x="0" y="175006"/>
                </a:lnTo>
                <a:lnTo>
                  <a:pt x="5080" y="207391"/>
                </a:lnTo>
                <a:lnTo>
                  <a:pt x="17399" y="228092"/>
                </a:lnTo>
                <a:lnTo>
                  <a:pt x="5080" y="248666"/>
                </a:lnTo>
                <a:lnTo>
                  <a:pt x="0" y="281051"/>
                </a:lnTo>
                <a:lnTo>
                  <a:pt x="5080" y="313436"/>
                </a:lnTo>
                <a:lnTo>
                  <a:pt x="20574" y="339471"/>
                </a:lnTo>
                <a:lnTo>
                  <a:pt x="242570" y="339471"/>
                </a:lnTo>
                <a:lnTo>
                  <a:pt x="253238" y="321691"/>
                </a:lnTo>
                <a:lnTo>
                  <a:pt x="263779" y="339471"/>
                </a:lnTo>
                <a:lnTo>
                  <a:pt x="929894" y="339471"/>
                </a:lnTo>
                <a:lnTo>
                  <a:pt x="940384" y="321691"/>
                </a:lnTo>
                <a:lnTo>
                  <a:pt x="945261" y="313436"/>
                </a:lnTo>
                <a:lnTo>
                  <a:pt x="950468" y="28105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bg object 214"/>
          <p:cNvSpPr/>
          <p:nvPr/>
        </p:nvSpPr>
        <p:spPr>
          <a:xfrm>
            <a:off x="9078468" y="7482840"/>
            <a:ext cx="966469" cy="233045"/>
          </a:xfrm>
          <a:custGeom>
            <a:avLst/>
            <a:gdLst/>
            <a:ahLst/>
            <a:cxnLst/>
            <a:rect l="l" t="t" r="r" b="b"/>
            <a:pathLst>
              <a:path w="966470" h="233045">
                <a:moveTo>
                  <a:pt x="966089" y="63246"/>
                </a:moveTo>
                <a:lnTo>
                  <a:pt x="960374" y="28194"/>
                </a:lnTo>
                <a:lnTo>
                  <a:pt x="943610" y="0"/>
                </a:lnTo>
                <a:lnTo>
                  <a:pt x="731774" y="0"/>
                </a:lnTo>
                <a:lnTo>
                  <a:pt x="725398" y="10680"/>
                </a:lnTo>
                <a:lnTo>
                  <a:pt x="725398" y="115824"/>
                </a:lnTo>
                <a:lnTo>
                  <a:pt x="717054" y="115824"/>
                </a:lnTo>
                <a:lnTo>
                  <a:pt x="721233" y="108839"/>
                </a:lnTo>
                <a:lnTo>
                  <a:pt x="725398" y="115824"/>
                </a:lnTo>
                <a:lnTo>
                  <a:pt x="725398" y="10680"/>
                </a:lnTo>
                <a:lnTo>
                  <a:pt x="721233" y="17653"/>
                </a:lnTo>
                <a:lnTo>
                  <a:pt x="710692" y="0"/>
                </a:lnTo>
                <a:lnTo>
                  <a:pt x="376631" y="0"/>
                </a:lnTo>
                <a:lnTo>
                  <a:pt x="376631" y="126492"/>
                </a:lnTo>
                <a:lnTo>
                  <a:pt x="372364" y="133604"/>
                </a:lnTo>
                <a:lnTo>
                  <a:pt x="368147" y="126492"/>
                </a:lnTo>
                <a:lnTo>
                  <a:pt x="376631" y="126492"/>
                </a:lnTo>
                <a:lnTo>
                  <a:pt x="376631" y="0"/>
                </a:lnTo>
                <a:lnTo>
                  <a:pt x="329438" y="0"/>
                </a:lnTo>
                <a:lnTo>
                  <a:pt x="323062" y="10680"/>
                </a:lnTo>
                <a:lnTo>
                  <a:pt x="323062" y="115824"/>
                </a:lnTo>
                <a:lnTo>
                  <a:pt x="314718" y="115824"/>
                </a:lnTo>
                <a:lnTo>
                  <a:pt x="318897" y="108839"/>
                </a:lnTo>
                <a:lnTo>
                  <a:pt x="323062" y="115824"/>
                </a:lnTo>
                <a:lnTo>
                  <a:pt x="323062" y="10680"/>
                </a:lnTo>
                <a:lnTo>
                  <a:pt x="318897" y="17653"/>
                </a:lnTo>
                <a:lnTo>
                  <a:pt x="308356" y="0"/>
                </a:lnTo>
                <a:lnTo>
                  <a:pt x="22479" y="0"/>
                </a:lnTo>
                <a:lnTo>
                  <a:pt x="5588" y="28194"/>
                </a:lnTo>
                <a:lnTo>
                  <a:pt x="0" y="63246"/>
                </a:lnTo>
                <a:lnTo>
                  <a:pt x="5588" y="98298"/>
                </a:lnTo>
                <a:lnTo>
                  <a:pt x="22479" y="126492"/>
                </a:lnTo>
                <a:lnTo>
                  <a:pt x="111810" y="126492"/>
                </a:lnTo>
                <a:lnTo>
                  <a:pt x="102743" y="141859"/>
                </a:lnTo>
                <a:lnTo>
                  <a:pt x="97536" y="174244"/>
                </a:lnTo>
                <a:lnTo>
                  <a:pt x="102743" y="206756"/>
                </a:lnTo>
                <a:lnTo>
                  <a:pt x="118110" y="232791"/>
                </a:lnTo>
                <a:lnTo>
                  <a:pt x="361823" y="232791"/>
                </a:lnTo>
                <a:lnTo>
                  <a:pt x="372364" y="214884"/>
                </a:lnTo>
                <a:lnTo>
                  <a:pt x="383032" y="232791"/>
                </a:lnTo>
                <a:lnTo>
                  <a:pt x="870458" y="232791"/>
                </a:lnTo>
                <a:lnTo>
                  <a:pt x="885825" y="206756"/>
                </a:lnTo>
                <a:lnTo>
                  <a:pt x="891032" y="174244"/>
                </a:lnTo>
                <a:lnTo>
                  <a:pt x="885825" y="141859"/>
                </a:lnTo>
                <a:lnTo>
                  <a:pt x="876744" y="126492"/>
                </a:lnTo>
                <a:lnTo>
                  <a:pt x="943610" y="126492"/>
                </a:lnTo>
                <a:lnTo>
                  <a:pt x="960374" y="98298"/>
                </a:lnTo>
                <a:lnTo>
                  <a:pt x="966089" y="6324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bg object 215"/>
          <p:cNvSpPr/>
          <p:nvPr/>
        </p:nvSpPr>
        <p:spPr>
          <a:xfrm>
            <a:off x="9136380" y="5049011"/>
            <a:ext cx="716280" cy="361315"/>
          </a:xfrm>
          <a:custGeom>
            <a:avLst/>
            <a:gdLst/>
            <a:ahLst/>
            <a:cxnLst/>
            <a:rect l="l" t="t" r="r" b="b"/>
            <a:pathLst>
              <a:path w="716279" h="361314">
                <a:moveTo>
                  <a:pt x="692150" y="0"/>
                </a:moveTo>
                <a:lnTo>
                  <a:pt x="23749" y="0"/>
                </a:lnTo>
                <a:lnTo>
                  <a:pt x="5969" y="29845"/>
                </a:lnTo>
                <a:lnTo>
                  <a:pt x="0" y="67055"/>
                </a:lnTo>
                <a:lnTo>
                  <a:pt x="5969" y="104266"/>
                </a:lnTo>
                <a:lnTo>
                  <a:pt x="23749" y="133985"/>
                </a:lnTo>
                <a:lnTo>
                  <a:pt x="41401" y="133985"/>
                </a:lnTo>
                <a:lnTo>
                  <a:pt x="35814" y="143383"/>
                </a:lnTo>
                <a:lnTo>
                  <a:pt x="29972" y="180466"/>
                </a:lnTo>
                <a:lnTo>
                  <a:pt x="35814" y="217677"/>
                </a:lnTo>
                <a:lnTo>
                  <a:pt x="53721" y="247523"/>
                </a:lnTo>
                <a:lnTo>
                  <a:pt x="234061" y="247523"/>
                </a:lnTo>
                <a:lnTo>
                  <a:pt x="228600" y="256921"/>
                </a:lnTo>
                <a:lnTo>
                  <a:pt x="222630" y="294004"/>
                </a:lnTo>
                <a:lnTo>
                  <a:pt x="228600" y="331215"/>
                </a:lnTo>
                <a:lnTo>
                  <a:pt x="246379" y="361061"/>
                </a:lnTo>
                <a:lnTo>
                  <a:pt x="469519" y="361061"/>
                </a:lnTo>
                <a:lnTo>
                  <a:pt x="487299" y="331215"/>
                </a:lnTo>
                <a:lnTo>
                  <a:pt x="493268" y="294004"/>
                </a:lnTo>
                <a:lnTo>
                  <a:pt x="487299" y="256921"/>
                </a:lnTo>
                <a:lnTo>
                  <a:pt x="481838" y="247523"/>
                </a:lnTo>
                <a:lnTo>
                  <a:pt x="662177" y="247523"/>
                </a:lnTo>
                <a:lnTo>
                  <a:pt x="680085" y="217677"/>
                </a:lnTo>
                <a:lnTo>
                  <a:pt x="685926" y="180466"/>
                </a:lnTo>
                <a:lnTo>
                  <a:pt x="680085" y="143383"/>
                </a:lnTo>
                <a:lnTo>
                  <a:pt x="674497" y="133985"/>
                </a:lnTo>
                <a:lnTo>
                  <a:pt x="692150" y="133985"/>
                </a:lnTo>
                <a:lnTo>
                  <a:pt x="709929" y="104266"/>
                </a:lnTo>
                <a:lnTo>
                  <a:pt x="715899" y="67055"/>
                </a:lnTo>
                <a:lnTo>
                  <a:pt x="709929" y="29845"/>
                </a:lnTo>
                <a:lnTo>
                  <a:pt x="6921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bg object 216"/>
          <p:cNvSpPr/>
          <p:nvPr/>
        </p:nvSpPr>
        <p:spPr>
          <a:xfrm>
            <a:off x="9118092" y="6789419"/>
            <a:ext cx="885190" cy="480059"/>
          </a:xfrm>
          <a:custGeom>
            <a:avLst/>
            <a:gdLst/>
            <a:ahLst/>
            <a:cxnLst/>
            <a:rect l="l" t="t" r="r" b="b"/>
            <a:pathLst>
              <a:path w="885190" h="480059">
                <a:moveTo>
                  <a:pt x="861186" y="0"/>
                </a:moveTo>
                <a:lnTo>
                  <a:pt x="23749" y="0"/>
                </a:lnTo>
                <a:lnTo>
                  <a:pt x="5968" y="29844"/>
                </a:lnTo>
                <a:lnTo>
                  <a:pt x="0" y="67055"/>
                </a:lnTo>
                <a:lnTo>
                  <a:pt x="5968" y="104266"/>
                </a:lnTo>
                <a:lnTo>
                  <a:pt x="23749" y="134111"/>
                </a:lnTo>
                <a:lnTo>
                  <a:pt x="77850" y="134111"/>
                </a:lnTo>
                <a:lnTo>
                  <a:pt x="71247" y="145033"/>
                </a:lnTo>
                <a:lnTo>
                  <a:pt x="65404" y="182371"/>
                </a:lnTo>
                <a:lnTo>
                  <a:pt x="71247" y="219582"/>
                </a:lnTo>
                <a:lnTo>
                  <a:pt x="89026" y="249427"/>
                </a:lnTo>
                <a:lnTo>
                  <a:pt x="271906" y="249427"/>
                </a:lnTo>
                <a:lnTo>
                  <a:pt x="265429" y="260349"/>
                </a:lnTo>
                <a:lnTo>
                  <a:pt x="259460" y="297560"/>
                </a:lnTo>
                <a:lnTo>
                  <a:pt x="265429" y="334771"/>
                </a:lnTo>
                <a:lnTo>
                  <a:pt x="283209" y="364616"/>
                </a:lnTo>
                <a:lnTo>
                  <a:pt x="319658" y="364616"/>
                </a:lnTo>
                <a:lnTo>
                  <a:pt x="313181" y="375538"/>
                </a:lnTo>
                <a:lnTo>
                  <a:pt x="307212" y="412876"/>
                </a:lnTo>
                <a:lnTo>
                  <a:pt x="313181" y="450087"/>
                </a:lnTo>
                <a:lnTo>
                  <a:pt x="330961" y="479932"/>
                </a:lnTo>
                <a:lnTo>
                  <a:pt x="553847" y="479932"/>
                </a:lnTo>
                <a:lnTo>
                  <a:pt x="571626" y="450087"/>
                </a:lnTo>
                <a:lnTo>
                  <a:pt x="577596" y="412876"/>
                </a:lnTo>
                <a:lnTo>
                  <a:pt x="571626" y="375538"/>
                </a:lnTo>
                <a:lnTo>
                  <a:pt x="565150" y="364616"/>
                </a:lnTo>
                <a:lnTo>
                  <a:pt x="601599" y="364616"/>
                </a:lnTo>
                <a:lnTo>
                  <a:pt x="619378" y="334771"/>
                </a:lnTo>
                <a:lnTo>
                  <a:pt x="625348" y="297560"/>
                </a:lnTo>
                <a:lnTo>
                  <a:pt x="619378" y="260349"/>
                </a:lnTo>
                <a:lnTo>
                  <a:pt x="612901" y="249427"/>
                </a:lnTo>
                <a:lnTo>
                  <a:pt x="795781" y="249427"/>
                </a:lnTo>
                <a:lnTo>
                  <a:pt x="813561" y="219582"/>
                </a:lnTo>
                <a:lnTo>
                  <a:pt x="819530" y="182371"/>
                </a:lnTo>
                <a:lnTo>
                  <a:pt x="813561" y="145033"/>
                </a:lnTo>
                <a:lnTo>
                  <a:pt x="807084" y="134111"/>
                </a:lnTo>
                <a:lnTo>
                  <a:pt x="861186" y="134111"/>
                </a:lnTo>
                <a:lnTo>
                  <a:pt x="878966" y="104266"/>
                </a:lnTo>
                <a:lnTo>
                  <a:pt x="884808" y="67055"/>
                </a:lnTo>
                <a:lnTo>
                  <a:pt x="878966" y="29844"/>
                </a:lnTo>
                <a:lnTo>
                  <a:pt x="86118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bg object 217"/>
          <p:cNvSpPr/>
          <p:nvPr/>
        </p:nvSpPr>
        <p:spPr>
          <a:xfrm>
            <a:off x="9040368" y="4212335"/>
            <a:ext cx="993775" cy="615950"/>
          </a:xfrm>
          <a:custGeom>
            <a:avLst/>
            <a:gdLst/>
            <a:ahLst/>
            <a:cxnLst/>
            <a:rect l="l" t="t" r="r" b="b"/>
            <a:pathLst>
              <a:path w="993775" h="615950">
                <a:moveTo>
                  <a:pt x="910208" y="0"/>
                </a:moveTo>
                <a:lnTo>
                  <a:pt x="83438" y="0"/>
                </a:lnTo>
                <a:lnTo>
                  <a:pt x="65658" y="29844"/>
                </a:lnTo>
                <a:lnTo>
                  <a:pt x="59689" y="67183"/>
                </a:lnTo>
                <a:lnTo>
                  <a:pt x="65658" y="104393"/>
                </a:lnTo>
                <a:lnTo>
                  <a:pt x="74167" y="118872"/>
                </a:lnTo>
                <a:lnTo>
                  <a:pt x="23749" y="118872"/>
                </a:lnTo>
                <a:lnTo>
                  <a:pt x="5968" y="148716"/>
                </a:lnTo>
                <a:lnTo>
                  <a:pt x="0" y="185927"/>
                </a:lnTo>
                <a:lnTo>
                  <a:pt x="5968" y="223138"/>
                </a:lnTo>
                <a:lnTo>
                  <a:pt x="23749" y="253111"/>
                </a:lnTo>
                <a:lnTo>
                  <a:pt x="260350" y="253111"/>
                </a:lnTo>
                <a:lnTo>
                  <a:pt x="251840" y="267462"/>
                </a:lnTo>
                <a:lnTo>
                  <a:pt x="245872" y="304800"/>
                </a:lnTo>
                <a:lnTo>
                  <a:pt x="251840" y="342011"/>
                </a:lnTo>
                <a:lnTo>
                  <a:pt x="261238" y="358013"/>
                </a:lnTo>
                <a:lnTo>
                  <a:pt x="156336" y="358013"/>
                </a:lnTo>
                <a:lnTo>
                  <a:pt x="138556" y="387858"/>
                </a:lnTo>
                <a:lnTo>
                  <a:pt x="132587" y="425068"/>
                </a:lnTo>
                <a:lnTo>
                  <a:pt x="138556" y="462279"/>
                </a:lnTo>
                <a:lnTo>
                  <a:pt x="156336" y="492251"/>
                </a:lnTo>
                <a:lnTo>
                  <a:pt x="378713" y="492251"/>
                </a:lnTo>
                <a:lnTo>
                  <a:pt x="367410" y="511175"/>
                </a:lnTo>
                <a:lnTo>
                  <a:pt x="361441" y="548513"/>
                </a:lnTo>
                <a:lnTo>
                  <a:pt x="367410" y="585724"/>
                </a:lnTo>
                <a:lnTo>
                  <a:pt x="385190" y="615568"/>
                </a:lnTo>
                <a:lnTo>
                  <a:pt x="608329" y="615568"/>
                </a:lnTo>
                <a:lnTo>
                  <a:pt x="626236" y="585724"/>
                </a:lnTo>
                <a:lnTo>
                  <a:pt x="632078" y="548513"/>
                </a:lnTo>
                <a:lnTo>
                  <a:pt x="626236" y="511175"/>
                </a:lnTo>
                <a:lnTo>
                  <a:pt x="614806" y="492251"/>
                </a:lnTo>
                <a:lnTo>
                  <a:pt x="837310" y="492251"/>
                </a:lnTo>
                <a:lnTo>
                  <a:pt x="855090" y="462279"/>
                </a:lnTo>
                <a:lnTo>
                  <a:pt x="861059" y="425068"/>
                </a:lnTo>
                <a:lnTo>
                  <a:pt x="855090" y="387858"/>
                </a:lnTo>
                <a:lnTo>
                  <a:pt x="837310" y="358013"/>
                </a:lnTo>
                <a:lnTo>
                  <a:pt x="732281" y="358013"/>
                </a:lnTo>
                <a:lnTo>
                  <a:pt x="741806" y="342011"/>
                </a:lnTo>
                <a:lnTo>
                  <a:pt x="747776" y="304800"/>
                </a:lnTo>
                <a:lnTo>
                  <a:pt x="741806" y="267462"/>
                </a:lnTo>
                <a:lnTo>
                  <a:pt x="733171" y="253111"/>
                </a:lnTo>
                <a:lnTo>
                  <a:pt x="969899" y="253111"/>
                </a:lnTo>
                <a:lnTo>
                  <a:pt x="987678" y="223138"/>
                </a:lnTo>
                <a:lnTo>
                  <a:pt x="993648" y="185927"/>
                </a:lnTo>
                <a:lnTo>
                  <a:pt x="987678" y="148716"/>
                </a:lnTo>
                <a:lnTo>
                  <a:pt x="969899" y="118872"/>
                </a:lnTo>
                <a:lnTo>
                  <a:pt x="919352" y="118872"/>
                </a:lnTo>
                <a:lnTo>
                  <a:pt x="927988" y="104393"/>
                </a:lnTo>
                <a:lnTo>
                  <a:pt x="933957" y="67183"/>
                </a:lnTo>
                <a:lnTo>
                  <a:pt x="927988" y="29844"/>
                </a:lnTo>
                <a:lnTo>
                  <a:pt x="9102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bg object 218"/>
          <p:cNvSpPr/>
          <p:nvPr/>
        </p:nvSpPr>
        <p:spPr>
          <a:xfrm>
            <a:off x="8979408" y="6219443"/>
            <a:ext cx="1115695" cy="353695"/>
          </a:xfrm>
          <a:custGeom>
            <a:avLst/>
            <a:gdLst/>
            <a:ahLst/>
            <a:cxnLst/>
            <a:rect l="l" t="t" r="r" b="b"/>
            <a:pathLst>
              <a:path w="1115695" h="353695">
                <a:moveTo>
                  <a:pt x="1115314" y="180594"/>
                </a:moveTo>
                <a:lnTo>
                  <a:pt x="1109472" y="143764"/>
                </a:lnTo>
                <a:lnTo>
                  <a:pt x="1091819" y="114173"/>
                </a:lnTo>
                <a:lnTo>
                  <a:pt x="784352" y="114173"/>
                </a:lnTo>
                <a:lnTo>
                  <a:pt x="790956" y="103124"/>
                </a:lnTo>
                <a:lnTo>
                  <a:pt x="796798" y="66294"/>
                </a:lnTo>
                <a:lnTo>
                  <a:pt x="790956" y="29464"/>
                </a:lnTo>
                <a:lnTo>
                  <a:pt x="773303" y="0"/>
                </a:lnTo>
                <a:lnTo>
                  <a:pt x="23495" y="0"/>
                </a:lnTo>
                <a:lnTo>
                  <a:pt x="5842" y="29464"/>
                </a:lnTo>
                <a:lnTo>
                  <a:pt x="0" y="66294"/>
                </a:lnTo>
                <a:lnTo>
                  <a:pt x="5842" y="103124"/>
                </a:lnTo>
                <a:lnTo>
                  <a:pt x="17907" y="123444"/>
                </a:lnTo>
                <a:lnTo>
                  <a:pt x="5842" y="143764"/>
                </a:lnTo>
                <a:lnTo>
                  <a:pt x="0" y="180594"/>
                </a:lnTo>
                <a:lnTo>
                  <a:pt x="5842" y="217424"/>
                </a:lnTo>
                <a:lnTo>
                  <a:pt x="23495" y="246888"/>
                </a:lnTo>
                <a:lnTo>
                  <a:pt x="355638" y="246888"/>
                </a:lnTo>
                <a:lnTo>
                  <a:pt x="354965" y="248031"/>
                </a:lnTo>
                <a:lnTo>
                  <a:pt x="348996" y="285623"/>
                </a:lnTo>
                <a:lnTo>
                  <a:pt x="354965" y="323088"/>
                </a:lnTo>
                <a:lnTo>
                  <a:pt x="372745" y="353314"/>
                </a:lnTo>
                <a:lnTo>
                  <a:pt x="596011" y="353314"/>
                </a:lnTo>
                <a:lnTo>
                  <a:pt x="613791" y="323088"/>
                </a:lnTo>
                <a:lnTo>
                  <a:pt x="619760" y="285623"/>
                </a:lnTo>
                <a:lnTo>
                  <a:pt x="613791" y="248031"/>
                </a:lnTo>
                <a:lnTo>
                  <a:pt x="613105" y="246888"/>
                </a:lnTo>
                <a:lnTo>
                  <a:pt x="1091819" y="246888"/>
                </a:lnTo>
                <a:lnTo>
                  <a:pt x="1109472" y="217424"/>
                </a:lnTo>
                <a:lnTo>
                  <a:pt x="1115314" y="18059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bg object 219"/>
          <p:cNvSpPr/>
          <p:nvPr/>
        </p:nvSpPr>
        <p:spPr>
          <a:xfrm>
            <a:off x="10507980" y="5890259"/>
            <a:ext cx="1187450" cy="314960"/>
          </a:xfrm>
          <a:custGeom>
            <a:avLst/>
            <a:gdLst/>
            <a:ahLst/>
            <a:cxnLst/>
            <a:rect l="l" t="t" r="r" b="b"/>
            <a:pathLst>
              <a:path w="1187450" h="314960">
                <a:moveTo>
                  <a:pt x="975233" y="0"/>
                </a:moveTo>
                <a:lnTo>
                  <a:pt x="211709" y="0"/>
                </a:lnTo>
                <a:lnTo>
                  <a:pt x="196215" y="26035"/>
                </a:lnTo>
                <a:lnTo>
                  <a:pt x="191008" y="58419"/>
                </a:lnTo>
                <a:lnTo>
                  <a:pt x="196215" y="90931"/>
                </a:lnTo>
                <a:lnTo>
                  <a:pt x="201041" y="98932"/>
                </a:lnTo>
                <a:lnTo>
                  <a:pt x="20700" y="98932"/>
                </a:lnTo>
                <a:lnTo>
                  <a:pt x="5206" y="124967"/>
                </a:lnTo>
                <a:lnTo>
                  <a:pt x="0" y="157479"/>
                </a:lnTo>
                <a:lnTo>
                  <a:pt x="5206" y="189864"/>
                </a:lnTo>
                <a:lnTo>
                  <a:pt x="20700" y="215900"/>
                </a:lnTo>
                <a:lnTo>
                  <a:pt x="327660" y="215900"/>
                </a:lnTo>
                <a:lnTo>
                  <a:pt x="322834" y="224027"/>
                </a:lnTo>
                <a:lnTo>
                  <a:pt x="317626" y="256412"/>
                </a:lnTo>
                <a:lnTo>
                  <a:pt x="322834" y="288925"/>
                </a:lnTo>
                <a:lnTo>
                  <a:pt x="338327" y="314832"/>
                </a:lnTo>
                <a:lnTo>
                  <a:pt x="795909" y="314832"/>
                </a:lnTo>
                <a:lnTo>
                  <a:pt x="811402" y="288925"/>
                </a:lnTo>
                <a:lnTo>
                  <a:pt x="816610" y="256412"/>
                </a:lnTo>
                <a:lnTo>
                  <a:pt x="811402" y="224027"/>
                </a:lnTo>
                <a:lnTo>
                  <a:pt x="806576" y="215900"/>
                </a:lnTo>
                <a:lnTo>
                  <a:pt x="1166368" y="215900"/>
                </a:lnTo>
                <a:lnTo>
                  <a:pt x="1181862" y="189864"/>
                </a:lnTo>
                <a:lnTo>
                  <a:pt x="1186942" y="157479"/>
                </a:lnTo>
                <a:lnTo>
                  <a:pt x="1181862" y="124967"/>
                </a:lnTo>
                <a:lnTo>
                  <a:pt x="1166368" y="98932"/>
                </a:lnTo>
                <a:lnTo>
                  <a:pt x="985901" y="98932"/>
                </a:lnTo>
                <a:lnTo>
                  <a:pt x="990726" y="90931"/>
                </a:lnTo>
                <a:lnTo>
                  <a:pt x="995934" y="58419"/>
                </a:lnTo>
                <a:lnTo>
                  <a:pt x="990726" y="26035"/>
                </a:lnTo>
                <a:lnTo>
                  <a:pt x="9752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bg object 220"/>
          <p:cNvSpPr/>
          <p:nvPr/>
        </p:nvSpPr>
        <p:spPr>
          <a:xfrm>
            <a:off x="15564612" y="6792468"/>
            <a:ext cx="407034" cy="141605"/>
          </a:xfrm>
          <a:custGeom>
            <a:avLst/>
            <a:gdLst/>
            <a:ahLst/>
            <a:cxnLst/>
            <a:rect l="l" t="t" r="r" b="b"/>
            <a:pathLst>
              <a:path w="407034" h="141604">
                <a:moveTo>
                  <a:pt x="381380" y="0"/>
                </a:moveTo>
                <a:lnTo>
                  <a:pt x="25146" y="0"/>
                </a:lnTo>
                <a:lnTo>
                  <a:pt x="6223" y="31369"/>
                </a:lnTo>
                <a:lnTo>
                  <a:pt x="0" y="70612"/>
                </a:lnTo>
                <a:lnTo>
                  <a:pt x="6223" y="109728"/>
                </a:lnTo>
                <a:lnTo>
                  <a:pt x="25146" y="141224"/>
                </a:lnTo>
                <a:lnTo>
                  <a:pt x="381380" y="141224"/>
                </a:lnTo>
                <a:lnTo>
                  <a:pt x="400176" y="109728"/>
                </a:lnTo>
                <a:lnTo>
                  <a:pt x="406526" y="70612"/>
                </a:lnTo>
                <a:lnTo>
                  <a:pt x="400176" y="31369"/>
                </a:lnTo>
                <a:lnTo>
                  <a:pt x="381380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bg object 221"/>
          <p:cNvSpPr/>
          <p:nvPr/>
        </p:nvSpPr>
        <p:spPr>
          <a:xfrm>
            <a:off x="9063228" y="2590800"/>
            <a:ext cx="262255" cy="118745"/>
          </a:xfrm>
          <a:custGeom>
            <a:avLst/>
            <a:gdLst/>
            <a:ahLst/>
            <a:cxnLst/>
            <a:rect l="l" t="t" r="r" b="b"/>
            <a:pathLst>
              <a:path w="262254" h="118744">
                <a:moveTo>
                  <a:pt x="240919" y="0"/>
                </a:moveTo>
                <a:lnTo>
                  <a:pt x="20954" y="0"/>
                </a:lnTo>
                <a:lnTo>
                  <a:pt x="5206" y="26416"/>
                </a:lnTo>
                <a:lnTo>
                  <a:pt x="0" y="59308"/>
                </a:lnTo>
                <a:lnTo>
                  <a:pt x="5206" y="92201"/>
                </a:lnTo>
                <a:lnTo>
                  <a:pt x="20954" y="118618"/>
                </a:lnTo>
                <a:lnTo>
                  <a:pt x="240919" y="118618"/>
                </a:lnTo>
                <a:lnTo>
                  <a:pt x="256667" y="92201"/>
                </a:lnTo>
                <a:lnTo>
                  <a:pt x="261874" y="59308"/>
                </a:lnTo>
                <a:lnTo>
                  <a:pt x="256667" y="26416"/>
                </a:lnTo>
                <a:lnTo>
                  <a:pt x="2409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bg object 222"/>
          <p:cNvSpPr/>
          <p:nvPr/>
        </p:nvSpPr>
        <p:spPr>
          <a:xfrm>
            <a:off x="6498336" y="2362453"/>
            <a:ext cx="1092835" cy="237490"/>
          </a:xfrm>
          <a:custGeom>
            <a:avLst/>
            <a:gdLst/>
            <a:ahLst/>
            <a:cxnLst/>
            <a:rect l="l" t="t" r="r" b="b"/>
            <a:pathLst>
              <a:path w="1092834" h="237489">
                <a:moveTo>
                  <a:pt x="1074928" y="59182"/>
                </a:moveTo>
                <a:lnTo>
                  <a:pt x="1069721" y="26416"/>
                </a:lnTo>
                <a:lnTo>
                  <a:pt x="1053973" y="0"/>
                </a:lnTo>
                <a:lnTo>
                  <a:pt x="46228" y="0"/>
                </a:lnTo>
                <a:lnTo>
                  <a:pt x="30480" y="26416"/>
                </a:lnTo>
                <a:lnTo>
                  <a:pt x="25260" y="59182"/>
                </a:lnTo>
                <a:lnTo>
                  <a:pt x="30480" y="92075"/>
                </a:lnTo>
                <a:lnTo>
                  <a:pt x="46228" y="118364"/>
                </a:lnTo>
                <a:lnTo>
                  <a:pt x="1053973" y="118364"/>
                </a:lnTo>
                <a:lnTo>
                  <a:pt x="1069721" y="92075"/>
                </a:lnTo>
                <a:lnTo>
                  <a:pt x="1074928" y="59182"/>
                </a:lnTo>
                <a:close/>
              </a:path>
              <a:path w="1092834" h="237489">
                <a:moveTo>
                  <a:pt x="1092327" y="177800"/>
                </a:moveTo>
                <a:lnTo>
                  <a:pt x="1086993" y="144907"/>
                </a:lnTo>
                <a:lnTo>
                  <a:pt x="1071372" y="118618"/>
                </a:lnTo>
                <a:lnTo>
                  <a:pt x="664718" y="118618"/>
                </a:lnTo>
                <a:lnTo>
                  <a:pt x="656209" y="132842"/>
                </a:lnTo>
                <a:lnTo>
                  <a:pt x="647827" y="118618"/>
                </a:lnTo>
                <a:lnTo>
                  <a:pt x="20955" y="118618"/>
                </a:lnTo>
                <a:lnTo>
                  <a:pt x="5207" y="144907"/>
                </a:lnTo>
                <a:lnTo>
                  <a:pt x="0" y="177800"/>
                </a:lnTo>
                <a:lnTo>
                  <a:pt x="5207" y="210566"/>
                </a:lnTo>
                <a:lnTo>
                  <a:pt x="20955" y="236982"/>
                </a:lnTo>
                <a:lnTo>
                  <a:pt x="647827" y="236982"/>
                </a:lnTo>
                <a:lnTo>
                  <a:pt x="656209" y="222758"/>
                </a:lnTo>
                <a:lnTo>
                  <a:pt x="664718" y="236982"/>
                </a:lnTo>
                <a:lnTo>
                  <a:pt x="1071372" y="236982"/>
                </a:lnTo>
                <a:lnTo>
                  <a:pt x="1086993" y="210566"/>
                </a:lnTo>
                <a:lnTo>
                  <a:pt x="1092327" y="177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bg object 223"/>
          <p:cNvSpPr/>
          <p:nvPr/>
        </p:nvSpPr>
        <p:spPr>
          <a:xfrm>
            <a:off x="5465317" y="2667126"/>
            <a:ext cx="262255" cy="118745"/>
          </a:xfrm>
          <a:custGeom>
            <a:avLst/>
            <a:gdLst/>
            <a:ahLst/>
            <a:cxnLst/>
            <a:rect l="l" t="t" r="r" b="b"/>
            <a:pathLst>
              <a:path w="262254" h="118744">
                <a:moveTo>
                  <a:pt x="241300" y="0"/>
                </a:moveTo>
                <a:lnTo>
                  <a:pt x="20955" y="0"/>
                </a:lnTo>
                <a:lnTo>
                  <a:pt x="5207" y="26289"/>
                </a:lnTo>
                <a:lnTo>
                  <a:pt x="0" y="59181"/>
                </a:lnTo>
                <a:lnTo>
                  <a:pt x="5207" y="91948"/>
                </a:lnTo>
                <a:lnTo>
                  <a:pt x="20955" y="118364"/>
                </a:lnTo>
                <a:lnTo>
                  <a:pt x="241300" y="118364"/>
                </a:lnTo>
                <a:lnTo>
                  <a:pt x="257048" y="91948"/>
                </a:lnTo>
                <a:lnTo>
                  <a:pt x="262255" y="59181"/>
                </a:lnTo>
                <a:lnTo>
                  <a:pt x="257048" y="26289"/>
                </a:lnTo>
                <a:lnTo>
                  <a:pt x="2413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bg object 224"/>
          <p:cNvSpPr/>
          <p:nvPr/>
        </p:nvSpPr>
        <p:spPr>
          <a:xfrm>
            <a:off x="5041392" y="2295143"/>
            <a:ext cx="1101725" cy="363855"/>
          </a:xfrm>
          <a:custGeom>
            <a:avLst/>
            <a:gdLst/>
            <a:ahLst/>
            <a:cxnLst/>
            <a:rect l="l" t="t" r="r" b="b"/>
            <a:pathLst>
              <a:path w="1101725" h="363855">
                <a:moveTo>
                  <a:pt x="1076198" y="59182"/>
                </a:moveTo>
                <a:lnTo>
                  <a:pt x="1070991" y="26289"/>
                </a:lnTo>
                <a:lnTo>
                  <a:pt x="1055243" y="0"/>
                </a:lnTo>
                <a:lnTo>
                  <a:pt x="46355" y="0"/>
                </a:lnTo>
                <a:lnTo>
                  <a:pt x="30734" y="26289"/>
                </a:lnTo>
                <a:lnTo>
                  <a:pt x="25400" y="59182"/>
                </a:lnTo>
                <a:lnTo>
                  <a:pt x="30734" y="91948"/>
                </a:lnTo>
                <a:lnTo>
                  <a:pt x="46355" y="118364"/>
                </a:lnTo>
                <a:lnTo>
                  <a:pt x="1055243" y="118364"/>
                </a:lnTo>
                <a:lnTo>
                  <a:pt x="1070991" y="91948"/>
                </a:lnTo>
                <a:lnTo>
                  <a:pt x="1076198" y="59182"/>
                </a:lnTo>
                <a:close/>
              </a:path>
              <a:path w="1101725" h="363855">
                <a:moveTo>
                  <a:pt x="1101598" y="304292"/>
                </a:moveTo>
                <a:lnTo>
                  <a:pt x="1096391" y="271526"/>
                </a:lnTo>
                <a:lnTo>
                  <a:pt x="1089113" y="259334"/>
                </a:lnTo>
                <a:lnTo>
                  <a:pt x="1080643" y="245110"/>
                </a:lnTo>
                <a:lnTo>
                  <a:pt x="1021334" y="245110"/>
                </a:lnTo>
                <a:lnTo>
                  <a:pt x="1037082" y="218821"/>
                </a:lnTo>
                <a:lnTo>
                  <a:pt x="1042289" y="185928"/>
                </a:lnTo>
                <a:lnTo>
                  <a:pt x="1037082" y="153162"/>
                </a:lnTo>
                <a:lnTo>
                  <a:pt x="1021334" y="126746"/>
                </a:lnTo>
                <a:lnTo>
                  <a:pt x="538099" y="126746"/>
                </a:lnTo>
                <a:lnTo>
                  <a:pt x="538099" y="245110"/>
                </a:lnTo>
                <a:lnTo>
                  <a:pt x="529590" y="259334"/>
                </a:lnTo>
                <a:lnTo>
                  <a:pt x="521081" y="245110"/>
                </a:lnTo>
                <a:lnTo>
                  <a:pt x="538099" y="245110"/>
                </a:lnTo>
                <a:lnTo>
                  <a:pt x="538099" y="126746"/>
                </a:lnTo>
                <a:lnTo>
                  <a:pt x="80264" y="126746"/>
                </a:lnTo>
                <a:lnTo>
                  <a:pt x="64516" y="153162"/>
                </a:lnTo>
                <a:lnTo>
                  <a:pt x="59309" y="185928"/>
                </a:lnTo>
                <a:lnTo>
                  <a:pt x="64516" y="218821"/>
                </a:lnTo>
                <a:lnTo>
                  <a:pt x="80264" y="245110"/>
                </a:lnTo>
                <a:lnTo>
                  <a:pt x="20955" y="245110"/>
                </a:lnTo>
                <a:lnTo>
                  <a:pt x="5207" y="271526"/>
                </a:lnTo>
                <a:lnTo>
                  <a:pt x="0" y="304292"/>
                </a:lnTo>
                <a:lnTo>
                  <a:pt x="5207" y="337185"/>
                </a:lnTo>
                <a:lnTo>
                  <a:pt x="20955" y="363474"/>
                </a:lnTo>
                <a:lnTo>
                  <a:pt x="521081" y="363474"/>
                </a:lnTo>
                <a:lnTo>
                  <a:pt x="529590" y="349250"/>
                </a:lnTo>
                <a:lnTo>
                  <a:pt x="538099" y="363474"/>
                </a:lnTo>
                <a:lnTo>
                  <a:pt x="1080643" y="363474"/>
                </a:lnTo>
                <a:lnTo>
                  <a:pt x="1089152" y="349250"/>
                </a:lnTo>
                <a:lnTo>
                  <a:pt x="1096391" y="337185"/>
                </a:lnTo>
                <a:lnTo>
                  <a:pt x="1101598" y="3042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25" name="bg object 225"/>
          <p:cNvPicPr/>
          <p:nvPr/>
        </p:nvPicPr>
        <p:blipFill>
          <a:blip r:embed="rId93" cstate="print"/>
          <a:stretch>
            <a:fillRect/>
          </a:stretch>
        </p:blipFill>
        <p:spPr>
          <a:xfrm>
            <a:off x="4229100" y="2676144"/>
            <a:ext cx="228091" cy="117094"/>
          </a:xfrm>
          <a:prstGeom prst="rect">
            <a:avLst/>
          </a:prstGeom>
        </p:spPr>
      </p:pic>
      <p:sp>
        <p:nvSpPr>
          <p:cNvPr id="226" name="bg object 226"/>
          <p:cNvSpPr/>
          <p:nvPr/>
        </p:nvSpPr>
        <p:spPr>
          <a:xfrm>
            <a:off x="4009644" y="2556891"/>
            <a:ext cx="667385" cy="119380"/>
          </a:xfrm>
          <a:custGeom>
            <a:avLst/>
            <a:gdLst/>
            <a:ahLst/>
            <a:cxnLst/>
            <a:rect l="l" t="t" r="r" b="b"/>
            <a:pathLst>
              <a:path w="667385" h="119380">
                <a:moveTo>
                  <a:pt x="646429" y="0"/>
                </a:moveTo>
                <a:lnTo>
                  <a:pt x="629538" y="0"/>
                </a:lnTo>
                <a:lnTo>
                  <a:pt x="625220" y="7111"/>
                </a:lnTo>
                <a:lnTo>
                  <a:pt x="621029" y="0"/>
                </a:lnTo>
                <a:lnTo>
                  <a:pt x="367410" y="0"/>
                </a:lnTo>
                <a:lnTo>
                  <a:pt x="359028" y="14224"/>
                </a:lnTo>
                <a:lnTo>
                  <a:pt x="350519" y="0"/>
                </a:lnTo>
                <a:lnTo>
                  <a:pt x="20954" y="0"/>
                </a:lnTo>
                <a:lnTo>
                  <a:pt x="5206" y="26415"/>
                </a:lnTo>
                <a:lnTo>
                  <a:pt x="0" y="59435"/>
                </a:lnTo>
                <a:lnTo>
                  <a:pt x="5206" y="92582"/>
                </a:lnTo>
                <a:lnTo>
                  <a:pt x="20954" y="118999"/>
                </a:lnTo>
                <a:lnTo>
                  <a:pt x="350519" y="118999"/>
                </a:lnTo>
                <a:lnTo>
                  <a:pt x="359028" y="104775"/>
                </a:lnTo>
                <a:lnTo>
                  <a:pt x="367410" y="118999"/>
                </a:lnTo>
                <a:lnTo>
                  <a:pt x="621029" y="118999"/>
                </a:lnTo>
                <a:lnTo>
                  <a:pt x="625220" y="111886"/>
                </a:lnTo>
                <a:lnTo>
                  <a:pt x="629538" y="118999"/>
                </a:lnTo>
                <a:lnTo>
                  <a:pt x="646429" y="118999"/>
                </a:lnTo>
                <a:lnTo>
                  <a:pt x="662051" y="92582"/>
                </a:lnTo>
                <a:lnTo>
                  <a:pt x="667384" y="59435"/>
                </a:lnTo>
                <a:lnTo>
                  <a:pt x="662051" y="26415"/>
                </a:lnTo>
                <a:lnTo>
                  <a:pt x="6464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bg object 227"/>
          <p:cNvSpPr/>
          <p:nvPr/>
        </p:nvSpPr>
        <p:spPr>
          <a:xfrm>
            <a:off x="4042790" y="2311526"/>
            <a:ext cx="575310" cy="119380"/>
          </a:xfrm>
          <a:custGeom>
            <a:avLst/>
            <a:gdLst/>
            <a:ahLst/>
            <a:cxnLst/>
            <a:rect l="l" t="t" r="r" b="b"/>
            <a:pathLst>
              <a:path w="575310" h="119380">
                <a:moveTo>
                  <a:pt x="554101" y="0"/>
                </a:moveTo>
                <a:lnTo>
                  <a:pt x="20955" y="0"/>
                </a:lnTo>
                <a:lnTo>
                  <a:pt x="5207" y="26416"/>
                </a:lnTo>
                <a:lnTo>
                  <a:pt x="0" y="59436"/>
                </a:lnTo>
                <a:lnTo>
                  <a:pt x="5207" y="92582"/>
                </a:lnTo>
                <a:lnTo>
                  <a:pt x="20955" y="118999"/>
                </a:lnTo>
                <a:lnTo>
                  <a:pt x="554101" y="118999"/>
                </a:lnTo>
                <a:lnTo>
                  <a:pt x="569849" y="92582"/>
                </a:lnTo>
                <a:lnTo>
                  <a:pt x="575056" y="59436"/>
                </a:lnTo>
                <a:lnTo>
                  <a:pt x="569849" y="26416"/>
                </a:lnTo>
                <a:lnTo>
                  <a:pt x="55410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bg object 228"/>
          <p:cNvSpPr/>
          <p:nvPr/>
        </p:nvSpPr>
        <p:spPr>
          <a:xfrm>
            <a:off x="1207008" y="2235707"/>
            <a:ext cx="1150620" cy="481330"/>
          </a:xfrm>
          <a:custGeom>
            <a:avLst/>
            <a:gdLst/>
            <a:ahLst/>
            <a:cxnLst/>
            <a:rect l="l" t="t" r="r" b="b"/>
            <a:pathLst>
              <a:path w="1150620" h="481330">
                <a:moveTo>
                  <a:pt x="709930" y="422783"/>
                </a:moveTo>
                <a:lnTo>
                  <a:pt x="704723" y="390271"/>
                </a:lnTo>
                <a:lnTo>
                  <a:pt x="688975" y="364236"/>
                </a:lnTo>
                <a:lnTo>
                  <a:pt x="469011" y="364236"/>
                </a:lnTo>
                <a:lnTo>
                  <a:pt x="453250" y="390271"/>
                </a:lnTo>
                <a:lnTo>
                  <a:pt x="448056" y="422783"/>
                </a:lnTo>
                <a:lnTo>
                  <a:pt x="453250" y="455295"/>
                </a:lnTo>
                <a:lnTo>
                  <a:pt x="469011" y="481330"/>
                </a:lnTo>
                <a:lnTo>
                  <a:pt x="688975" y="481330"/>
                </a:lnTo>
                <a:lnTo>
                  <a:pt x="704723" y="455295"/>
                </a:lnTo>
                <a:lnTo>
                  <a:pt x="709930" y="422783"/>
                </a:lnTo>
                <a:close/>
              </a:path>
              <a:path w="1150620" h="481330">
                <a:moveTo>
                  <a:pt x="930910" y="185928"/>
                </a:moveTo>
                <a:lnTo>
                  <a:pt x="925576" y="153162"/>
                </a:lnTo>
                <a:lnTo>
                  <a:pt x="909955" y="126746"/>
                </a:lnTo>
                <a:lnTo>
                  <a:pt x="241173" y="126746"/>
                </a:lnTo>
                <a:lnTo>
                  <a:pt x="225552" y="153162"/>
                </a:lnTo>
                <a:lnTo>
                  <a:pt x="220345" y="185928"/>
                </a:lnTo>
                <a:lnTo>
                  <a:pt x="225552" y="218821"/>
                </a:lnTo>
                <a:lnTo>
                  <a:pt x="241173" y="245110"/>
                </a:lnTo>
                <a:lnTo>
                  <a:pt x="909955" y="245110"/>
                </a:lnTo>
                <a:lnTo>
                  <a:pt x="925576" y="218821"/>
                </a:lnTo>
                <a:lnTo>
                  <a:pt x="930910" y="185928"/>
                </a:lnTo>
                <a:close/>
              </a:path>
              <a:path w="1150620" h="481330">
                <a:moveTo>
                  <a:pt x="1040892" y="59182"/>
                </a:moveTo>
                <a:lnTo>
                  <a:pt x="1035685" y="26289"/>
                </a:lnTo>
                <a:lnTo>
                  <a:pt x="1019937" y="0"/>
                </a:lnTo>
                <a:lnTo>
                  <a:pt x="537464" y="0"/>
                </a:lnTo>
                <a:lnTo>
                  <a:pt x="528955" y="14224"/>
                </a:lnTo>
                <a:lnTo>
                  <a:pt x="520573" y="0"/>
                </a:lnTo>
                <a:lnTo>
                  <a:pt x="156591" y="0"/>
                </a:lnTo>
                <a:lnTo>
                  <a:pt x="140843" y="26289"/>
                </a:lnTo>
                <a:lnTo>
                  <a:pt x="135636" y="59182"/>
                </a:lnTo>
                <a:lnTo>
                  <a:pt x="140843" y="91948"/>
                </a:lnTo>
                <a:lnTo>
                  <a:pt x="156591" y="118364"/>
                </a:lnTo>
                <a:lnTo>
                  <a:pt x="520573" y="118364"/>
                </a:lnTo>
                <a:lnTo>
                  <a:pt x="528955" y="104140"/>
                </a:lnTo>
                <a:lnTo>
                  <a:pt x="537464" y="118364"/>
                </a:lnTo>
                <a:lnTo>
                  <a:pt x="1019937" y="118364"/>
                </a:lnTo>
                <a:lnTo>
                  <a:pt x="1035685" y="91948"/>
                </a:lnTo>
                <a:lnTo>
                  <a:pt x="1040892" y="59182"/>
                </a:lnTo>
                <a:close/>
              </a:path>
              <a:path w="1150620" h="481330">
                <a:moveTo>
                  <a:pt x="1150366" y="304673"/>
                </a:moveTo>
                <a:lnTo>
                  <a:pt x="1145159" y="271780"/>
                </a:lnTo>
                <a:lnTo>
                  <a:pt x="1129411" y="245364"/>
                </a:lnTo>
                <a:lnTo>
                  <a:pt x="20942" y="245364"/>
                </a:lnTo>
                <a:lnTo>
                  <a:pt x="5245" y="271780"/>
                </a:lnTo>
                <a:lnTo>
                  <a:pt x="0" y="304673"/>
                </a:lnTo>
                <a:lnTo>
                  <a:pt x="5245" y="337566"/>
                </a:lnTo>
                <a:lnTo>
                  <a:pt x="20942" y="363982"/>
                </a:lnTo>
                <a:lnTo>
                  <a:pt x="1129411" y="363982"/>
                </a:lnTo>
                <a:lnTo>
                  <a:pt x="1145159" y="337566"/>
                </a:lnTo>
                <a:lnTo>
                  <a:pt x="1150366" y="30467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bg object 229"/>
          <p:cNvSpPr/>
          <p:nvPr/>
        </p:nvSpPr>
        <p:spPr>
          <a:xfrm>
            <a:off x="11440668" y="1414271"/>
            <a:ext cx="961390" cy="414655"/>
          </a:xfrm>
          <a:custGeom>
            <a:avLst/>
            <a:gdLst/>
            <a:ahLst/>
            <a:cxnLst/>
            <a:rect l="l" t="t" r="r" b="b"/>
            <a:pathLst>
              <a:path w="961390" h="414655">
                <a:moveTo>
                  <a:pt x="614553" y="346456"/>
                </a:moveTo>
                <a:lnTo>
                  <a:pt x="608584" y="308991"/>
                </a:lnTo>
                <a:lnTo>
                  <a:pt x="590550" y="278892"/>
                </a:lnTo>
                <a:lnTo>
                  <a:pt x="336804" y="278892"/>
                </a:lnTo>
                <a:lnTo>
                  <a:pt x="318897" y="308991"/>
                </a:lnTo>
                <a:lnTo>
                  <a:pt x="312928" y="346456"/>
                </a:lnTo>
                <a:lnTo>
                  <a:pt x="318897" y="384048"/>
                </a:lnTo>
                <a:lnTo>
                  <a:pt x="336804" y="414147"/>
                </a:lnTo>
                <a:lnTo>
                  <a:pt x="590550" y="414147"/>
                </a:lnTo>
                <a:lnTo>
                  <a:pt x="608584" y="384048"/>
                </a:lnTo>
                <a:lnTo>
                  <a:pt x="614553" y="346456"/>
                </a:lnTo>
                <a:close/>
              </a:path>
              <a:path w="961390" h="414655">
                <a:moveTo>
                  <a:pt x="961263" y="67564"/>
                </a:moveTo>
                <a:lnTo>
                  <a:pt x="955294" y="30099"/>
                </a:lnTo>
                <a:lnTo>
                  <a:pt x="937387" y="0"/>
                </a:lnTo>
                <a:lnTo>
                  <a:pt x="514477" y="0"/>
                </a:lnTo>
                <a:lnTo>
                  <a:pt x="514477" y="135255"/>
                </a:lnTo>
                <a:lnTo>
                  <a:pt x="497586" y="163576"/>
                </a:lnTo>
                <a:lnTo>
                  <a:pt x="480695" y="135255"/>
                </a:lnTo>
                <a:lnTo>
                  <a:pt x="514477" y="135255"/>
                </a:lnTo>
                <a:lnTo>
                  <a:pt x="514477" y="0"/>
                </a:lnTo>
                <a:lnTo>
                  <a:pt x="23876" y="0"/>
                </a:lnTo>
                <a:lnTo>
                  <a:pt x="5969" y="30099"/>
                </a:lnTo>
                <a:lnTo>
                  <a:pt x="0" y="67564"/>
                </a:lnTo>
                <a:lnTo>
                  <a:pt x="5969" y="105156"/>
                </a:lnTo>
                <a:lnTo>
                  <a:pt x="23876" y="135255"/>
                </a:lnTo>
                <a:lnTo>
                  <a:pt x="108458" y="135255"/>
                </a:lnTo>
                <a:lnTo>
                  <a:pt x="90551" y="165354"/>
                </a:lnTo>
                <a:lnTo>
                  <a:pt x="84582" y="202819"/>
                </a:lnTo>
                <a:lnTo>
                  <a:pt x="90551" y="240411"/>
                </a:lnTo>
                <a:lnTo>
                  <a:pt x="108458" y="270383"/>
                </a:lnTo>
                <a:lnTo>
                  <a:pt x="480695" y="270383"/>
                </a:lnTo>
                <a:lnTo>
                  <a:pt x="497586" y="242062"/>
                </a:lnTo>
                <a:lnTo>
                  <a:pt x="514477" y="270383"/>
                </a:lnTo>
                <a:lnTo>
                  <a:pt x="818896" y="270383"/>
                </a:lnTo>
                <a:lnTo>
                  <a:pt x="835926" y="242062"/>
                </a:lnTo>
                <a:lnTo>
                  <a:pt x="836930" y="240411"/>
                </a:lnTo>
                <a:lnTo>
                  <a:pt x="842899" y="202819"/>
                </a:lnTo>
                <a:lnTo>
                  <a:pt x="836930" y="165354"/>
                </a:lnTo>
                <a:lnTo>
                  <a:pt x="835863" y="163576"/>
                </a:lnTo>
                <a:lnTo>
                  <a:pt x="818896" y="135255"/>
                </a:lnTo>
                <a:lnTo>
                  <a:pt x="937387" y="135255"/>
                </a:lnTo>
                <a:lnTo>
                  <a:pt x="955294" y="105156"/>
                </a:lnTo>
                <a:lnTo>
                  <a:pt x="961263" y="6756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bg object 230"/>
          <p:cNvSpPr/>
          <p:nvPr/>
        </p:nvSpPr>
        <p:spPr>
          <a:xfrm>
            <a:off x="15121128" y="5096255"/>
            <a:ext cx="1256030" cy="501650"/>
          </a:xfrm>
          <a:custGeom>
            <a:avLst/>
            <a:gdLst/>
            <a:ahLst/>
            <a:cxnLst/>
            <a:rect l="l" t="t" r="r" b="b"/>
            <a:pathLst>
              <a:path w="1256030" h="501650">
                <a:moveTo>
                  <a:pt x="1255649" y="189230"/>
                </a:moveTo>
                <a:lnTo>
                  <a:pt x="1249680" y="151892"/>
                </a:lnTo>
                <a:lnTo>
                  <a:pt x="1231900" y="121920"/>
                </a:lnTo>
                <a:lnTo>
                  <a:pt x="1076871" y="121920"/>
                </a:lnTo>
                <a:lnTo>
                  <a:pt x="1086739" y="105156"/>
                </a:lnTo>
                <a:lnTo>
                  <a:pt x="1092708" y="67691"/>
                </a:lnTo>
                <a:lnTo>
                  <a:pt x="1086739" y="30099"/>
                </a:lnTo>
                <a:lnTo>
                  <a:pt x="1068959" y="0"/>
                </a:lnTo>
                <a:lnTo>
                  <a:pt x="186817" y="0"/>
                </a:lnTo>
                <a:lnTo>
                  <a:pt x="169037" y="30099"/>
                </a:lnTo>
                <a:lnTo>
                  <a:pt x="163068" y="67691"/>
                </a:lnTo>
                <a:lnTo>
                  <a:pt x="169037" y="105156"/>
                </a:lnTo>
                <a:lnTo>
                  <a:pt x="178892" y="121920"/>
                </a:lnTo>
                <a:lnTo>
                  <a:pt x="23749" y="121920"/>
                </a:lnTo>
                <a:lnTo>
                  <a:pt x="5969" y="151892"/>
                </a:lnTo>
                <a:lnTo>
                  <a:pt x="0" y="189230"/>
                </a:lnTo>
                <a:lnTo>
                  <a:pt x="5969" y="226695"/>
                </a:lnTo>
                <a:lnTo>
                  <a:pt x="23749" y="256540"/>
                </a:lnTo>
                <a:lnTo>
                  <a:pt x="163068" y="256540"/>
                </a:lnTo>
                <a:lnTo>
                  <a:pt x="152654" y="274193"/>
                </a:lnTo>
                <a:lnTo>
                  <a:pt x="146685" y="311531"/>
                </a:lnTo>
                <a:lnTo>
                  <a:pt x="152654" y="348869"/>
                </a:lnTo>
                <a:lnTo>
                  <a:pt x="170434" y="378841"/>
                </a:lnTo>
                <a:lnTo>
                  <a:pt x="344551" y="378841"/>
                </a:lnTo>
                <a:lnTo>
                  <a:pt x="334010" y="396367"/>
                </a:lnTo>
                <a:lnTo>
                  <a:pt x="328168" y="433705"/>
                </a:lnTo>
                <a:lnTo>
                  <a:pt x="334010" y="471170"/>
                </a:lnTo>
                <a:lnTo>
                  <a:pt x="351917" y="501142"/>
                </a:lnTo>
                <a:lnTo>
                  <a:pt x="903732" y="501142"/>
                </a:lnTo>
                <a:lnTo>
                  <a:pt x="921512" y="471170"/>
                </a:lnTo>
                <a:lnTo>
                  <a:pt x="927481" y="433705"/>
                </a:lnTo>
                <a:lnTo>
                  <a:pt x="921512" y="396367"/>
                </a:lnTo>
                <a:lnTo>
                  <a:pt x="911098" y="378841"/>
                </a:lnTo>
                <a:lnTo>
                  <a:pt x="1085215" y="378841"/>
                </a:lnTo>
                <a:lnTo>
                  <a:pt x="1103122" y="348869"/>
                </a:lnTo>
                <a:lnTo>
                  <a:pt x="1109091" y="311531"/>
                </a:lnTo>
                <a:lnTo>
                  <a:pt x="1103122" y="274193"/>
                </a:lnTo>
                <a:lnTo>
                  <a:pt x="1092708" y="256540"/>
                </a:lnTo>
                <a:lnTo>
                  <a:pt x="1231900" y="256540"/>
                </a:lnTo>
                <a:lnTo>
                  <a:pt x="1249680" y="226695"/>
                </a:lnTo>
                <a:lnTo>
                  <a:pt x="1255649" y="18923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bg object 231"/>
          <p:cNvSpPr/>
          <p:nvPr/>
        </p:nvSpPr>
        <p:spPr>
          <a:xfrm>
            <a:off x="15576804" y="4774691"/>
            <a:ext cx="259079" cy="111125"/>
          </a:xfrm>
          <a:custGeom>
            <a:avLst/>
            <a:gdLst/>
            <a:ahLst/>
            <a:cxnLst/>
            <a:rect l="l" t="t" r="r" b="b"/>
            <a:pathLst>
              <a:path w="259080" h="111125">
                <a:moveTo>
                  <a:pt x="239522" y="0"/>
                </a:moveTo>
                <a:lnTo>
                  <a:pt x="19430" y="0"/>
                </a:lnTo>
                <a:lnTo>
                  <a:pt x="4826" y="24637"/>
                </a:lnTo>
                <a:lnTo>
                  <a:pt x="0" y="55372"/>
                </a:lnTo>
                <a:lnTo>
                  <a:pt x="4826" y="86106"/>
                </a:lnTo>
                <a:lnTo>
                  <a:pt x="19430" y="110871"/>
                </a:lnTo>
                <a:lnTo>
                  <a:pt x="239522" y="110871"/>
                </a:lnTo>
                <a:lnTo>
                  <a:pt x="254126" y="86106"/>
                </a:lnTo>
                <a:lnTo>
                  <a:pt x="258953" y="55372"/>
                </a:lnTo>
                <a:lnTo>
                  <a:pt x="254126" y="24637"/>
                </a:lnTo>
                <a:lnTo>
                  <a:pt x="23952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bg object 232"/>
          <p:cNvSpPr/>
          <p:nvPr/>
        </p:nvSpPr>
        <p:spPr>
          <a:xfrm>
            <a:off x="15219680" y="4276344"/>
            <a:ext cx="972819" cy="118745"/>
          </a:xfrm>
          <a:custGeom>
            <a:avLst/>
            <a:gdLst/>
            <a:ahLst/>
            <a:cxnLst/>
            <a:rect l="l" t="t" r="r" b="b"/>
            <a:pathLst>
              <a:path w="972819" h="118745">
                <a:moveTo>
                  <a:pt x="951737" y="0"/>
                </a:moveTo>
                <a:lnTo>
                  <a:pt x="20954" y="0"/>
                </a:lnTo>
                <a:lnTo>
                  <a:pt x="5206" y="26288"/>
                </a:lnTo>
                <a:lnTo>
                  <a:pt x="0" y="59181"/>
                </a:lnTo>
                <a:lnTo>
                  <a:pt x="5206" y="91947"/>
                </a:lnTo>
                <a:lnTo>
                  <a:pt x="20954" y="118363"/>
                </a:lnTo>
                <a:lnTo>
                  <a:pt x="951737" y="118363"/>
                </a:lnTo>
                <a:lnTo>
                  <a:pt x="967485" y="91947"/>
                </a:lnTo>
                <a:lnTo>
                  <a:pt x="972692" y="59181"/>
                </a:lnTo>
                <a:lnTo>
                  <a:pt x="967485" y="26288"/>
                </a:lnTo>
                <a:lnTo>
                  <a:pt x="95173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bg object 233"/>
          <p:cNvSpPr/>
          <p:nvPr/>
        </p:nvSpPr>
        <p:spPr>
          <a:xfrm>
            <a:off x="15194280" y="4403089"/>
            <a:ext cx="1040765" cy="363855"/>
          </a:xfrm>
          <a:custGeom>
            <a:avLst/>
            <a:gdLst/>
            <a:ahLst/>
            <a:cxnLst/>
            <a:rect l="l" t="t" r="r" b="b"/>
            <a:pathLst>
              <a:path w="1040765" h="363854">
                <a:moveTo>
                  <a:pt x="1023493" y="304419"/>
                </a:moveTo>
                <a:lnTo>
                  <a:pt x="1018159" y="271526"/>
                </a:lnTo>
                <a:lnTo>
                  <a:pt x="1002538" y="245237"/>
                </a:lnTo>
                <a:lnTo>
                  <a:pt x="697865" y="245237"/>
                </a:lnTo>
                <a:lnTo>
                  <a:pt x="689483" y="259334"/>
                </a:lnTo>
                <a:lnTo>
                  <a:pt x="680974" y="245237"/>
                </a:lnTo>
                <a:lnTo>
                  <a:pt x="283337" y="245237"/>
                </a:lnTo>
                <a:lnTo>
                  <a:pt x="274828" y="259461"/>
                </a:lnTo>
                <a:lnTo>
                  <a:pt x="266319" y="245237"/>
                </a:lnTo>
                <a:lnTo>
                  <a:pt x="20955" y="245237"/>
                </a:lnTo>
                <a:lnTo>
                  <a:pt x="5207" y="271526"/>
                </a:lnTo>
                <a:lnTo>
                  <a:pt x="0" y="304419"/>
                </a:lnTo>
                <a:lnTo>
                  <a:pt x="5207" y="337185"/>
                </a:lnTo>
                <a:lnTo>
                  <a:pt x="20955" y="363601"/>
                </a:lnTo>
                <a:lnTo>
                  <a:pt x="266319" y="363601"/>
                </a:lnTo>
                <a:lnTo>
                  <a:pt x="274828" y="349250"/>
                </a:lnTo>
                <a:lnTo>
                  <a:pt x="283337" y="363601"/>
                </a:lnTo>
                <a:lnTo>
                  <a:pt x="680974" y="363601"/>
                </a:lnTo>
                <a:lnTo>
                  <a:pt x="689483" y="349377"/>
                </a:lnTo>
                <a:lnTo>
                  <a:pt x="697865" y="363601"/>
                </a:lnTo>
                <a:lnTo>
                  <a:pt x="1002538" y="363601"/>
                </a:lnTo>
                <a:lnTo>
                  <a:pt x="1018159" y="337185"/>
                </a:lnTo>
                <a:lnTo>
                  <a:pt x="1023493" y="304419"/>
                </a:lnTo>
                <a:close/>
              </a:path>
              <a:path w="1040765" h="363854">
                <a:moveTo>
                  <a:pt x="1040511" y="177546"/>
                </a:moveTo>
                <a:lnTo>
                  <a:pt x="1035177" y="144780"/>
                </a:lnTo>
                <a:lnTo>
                  <a:pt x="1019556" y="118364"/>
                </a:lnTo>
                <a:lnTo>
                  <a:pt x="1002538" y="118364"/>
                </a:lnTo>
                <a:lnTo>
                  <a:pt x="998347" y="125476"/>
                </a:lnTo>
                <a:lnTo>
                  <a:pt x="994156" y="118364"/>
                </a:lnTo>
                <a:lnTo>
                  <a:pt x="850138" y="118364"/>
                </a:lnTo>
                <a:lnTo>
                  <a:pt x="865886" y="92075"/>
                </a:lnTo>
                <a:lnTo>
                  <a:pt x="871093" y="59182"/>
                </a:lnTo>
                <a:lnTo>
                  <a:pt x="865886" y="26416"/>
                </a:lnTo>
                <a:lnTo>
                  <a:pt x="850138" y="0"/>
                </a:lnTo>
                <a:lnTo>
                  <a:pt x="173228" y="0"/>
                </a:lnTo>
                <a:lnTo>
                  <a:pt x="157607" y="26416"/>
                </a:lnTo>
                <a:lnTo>
                  <a:pt x="152273" y="59182"/>
                </a:lnTo>
                <a:lnTo>
                  <a:pt x="157607" y="92075"/>
                </a:lnTo>
                <a:lnTo>
                  <a:pt x="173228" y="118364"/>
                </a:lnTo>
                <a:lnTo>
                  <a:pt x="29464" y="118364"/>
                </a:lnTo>
                <a:lnTo>
                  <a:pt x="13716" y="144780"/>
                </a:lnTo>
                <a:lnTo>
                  <a:pt x="8509" y="177546"/>
                </a:lnTo>
                <a:lnTo>
                  <a:pt x="13716" y="210439"/>
                </a:lnTo>
                <a:lnTo>
                  <a:pt x="29464" y="236728"/>
                </a:lnTo>
                <a:lnTo>
                  <a:pt x="994156" y="236728"/>
                </a:lnTo>
                <a:lnTo>
                  <a:pt x="998347" y="229743"/>
                </a:lnTo>
                <a:lnTo>
                  <a:pt x="1002538" y="236728"/>
                </a:lnTo>
                <a:lnTo>
                  <a:pt x="1019556" y="236728"/>
                </a:lnTo>
                <a:lnTo>
                  <a:pt x="1035177" y="210439"/>
                </a:lnTo>
                <a:lnTo>
                  <a:pt x="1040511" y="17754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bg object 234"/>
          <p:cNvSpPr/>
          <p:nvPr/>
        </p:nvSpPr>
        <p:spPr>
          <a:xfrm>
            <a:off x="15592043" y="4157471"/>
            <a:ext cx="262255" cy="118745"/>
          </a:xfrm>
          <a:custGeom>
            <a:avLst/>
            <a:gdLst/>
            <a:ahLst/>
            <a:cxnLst/>
            <a:rect l="l" t="t" r="r" b="b"/>
            <a:pathLst>
              <a:path w="262255" h="118745">
                <a:moveTo>
                  <a:pt x="241046" y="0"/>
                </a:moveTo>
                <a:lnTo>
                  <a:pt x="20954" y="0"/>
                </a:lnTo>
                <a:lnTo>
                  <a:pt x="5207" y="26415"/>
                </a:lnTo>
                <a:lnTo>
                  <a:pt x="0" y="59308"/>
                </a:lnTo>
                <a:lnTo>
                  <a:pt x="5207" y="92201"/>
                </a:lnTo>
                <a:lnTo>
                  <a:pt x="20954" y="118617"/>
                </a:lnTo>
                <a:lnTo>
                  <a:pt x="241046" y="118617"/>
                </a:lnTo>
                <a:lnTo>
                  <a:pt x="256794" y="92201"/>
                </a:lnTo>
                <a:lnTo>
                  <a:pt x="262000" y="59308"/>
                </a:lnTo>
                <a:lnTo>
                  <a:pt x="256794" y="26415"/>
                </a:lnTo>
                <a:lnTo>
                  <a:pt x="2410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bg object 235"/>
          <p:cNvSpPr/>
          <p:nvPr/>
        </p:nvSpPr>
        <p:spPr>
          <a:xfrm>
            <a:off x="13813536" y="4757928"/>
            <a:ext cx="998219" cy="474980"/>
          </a:xfrm>
          <a:custGeom>
            <a:avLst/>
            <a:gdLst/>
            <a:ahLst/>
            <a:cxnLst/>
            <a:rect l="l" t="t" r="r" b="b"/>
            <a:pathLst>
              <a:path w="998219" h="474979">
                <a:moveTo>
                  <a:pt x="672465" y="355981"/>
                </a:moveTo>
                <a:lnTo>
                  <a:pt x="334009" y="355981"/>
                </a:lnTo>
                <a:lnTo>
                  <a:pt x="318261" y="382397"/>
                </a:lnTo>
                <a:lnTo>
                  <a:pt x="313054" y="415289"/>
                </a:lnTo>
                <a:lnTo>
                  <a:pt x="318261" y="448183"/>
                </a:lnTo>
                <a:lnTo>
                  <a:pt x="334009" y="474599"/>
                </a:lnTo>
                <a:lnTo>
                  <a:pt x="672465" y="474599"/>
                </a:lnTo>
                <a:lnTo>
                  <a:pt x="688212" y="448183"/>
                </a:lnTo>
                <a:lnTo>
                  <a:pt x="693419" y="415289"/>
                </a:lnTo>
                <a:lnTo>
                  <a:pt x="688212" y="382397"/>
                </a:lnTo>
                <a:lnTo>
                  <a:pt x="672465" y="355981"/>
                </a:lnTo>
                <a:close/>
              </a:path>
              <a:path w="998219" h="474979">
                <a:moveTo>
                  <a:pt x="977137" y="237362"/>
                </a:moveTo>
                <a:lnTo>
                  <a:pt x="20954" y="237362"/>
                </a:lnTo>
                <a:lnTo>
                  <a:pt x="5206" y="263779"/>
                </a:lnTo>
                <a:lnTo>
                  <a:pt x="0" y="296672"/>
                </a:lnTo>
                <a:lnTo>
                  <a:pt x="5206" y="329564"/>
                </a:lnTo>
                <a:lnTo>
                  <a:pt x="20954" y="355981"/>
                </a:lnTo>
                <a:lnTo>
                  <a:pt x="977137" y="355981"/>
                </a:lnTo>
                <a:lnTo>
                  <a:pt x="992758" y="329564"/>
                </a:lnTo>
                <a:lnTo>
                  <a:pt x="998092" y="296672"/>
                </a:lnTo>
                <a:lnTo>
                  <a:pt x="992758" y="263779"/>
                </a:lnTo>
                <a:lnTo>
                  <a:pt x="977137" y="237362"/>
                </a:lnTo>
                <a:close/>
              </a:path>
              <a:path w="998219" h="474979">
                <a:moveTo>
                  <a:pt x="511682" y="118618"/>
                </a:moveTo>
                <a:lnTo>
                  <a:pt x="207136" y="118618"/>
                </a:lnTo>
                <a:lnTo>
                  <a:pt x="191388" y="145034"/>
                </a:lnTo>
                <a:lnTo>
                  <a:pt x="186181" y="177926"/>
                </a:lnTo>
                <a:lnTo>
                  <a:pt x="191388" y="210947"/>
                </a:lnTo>
                <a:lnTo>
                  <a:pt x="207136" y="237362"/>
                </a:lnTo>
                <a:lnTo>
                  <a:pt x="511682" y="237362"/>
                </a:lnTo>
                <a:lnTo>
                  <a:pt x="520192" y="223138"/>
                </a:lnTo>
                <a:lnTo>
                  <a:pt x="528700" y="223138"/>
                </a:lnTo>
                <a:lnTo>
                  <a:pt x="528700" y="132842"/>
                </a:lnTo>
                <a:lnTo>
                  <a:pt x="520192" y="132842"/>
                </a:lnTo>
                <a:lnTo>
                  <a:pt x="511682" y="118618"/>
                </a:lnTo>
                <a:close/>
              </a:path>
              <a:path w="998219" h="474979">
                <a:moveTo>
                  <a:pt x="528700" y="223138"/>
                </a:moveTo>
                <a:lnTo>
                  <a:pt x="520192" y="223138"/>
                </a:lnTo>
                <a:lnTo>
                  <a:pt x="528700" y="237362"/>
                </a:lnTo>
                <a:lnTo>
                  <a:pt x="528700" y="223138"/>
                </a:lnTo>
                <a:close/>
              </a:path>
              <a:path w="998219" h="474979">
                <a:moveTo>
                  <a:pt x="621665" y="0"/>
                </a:moveTo>
                <a:lnTo>
                  <a:pt x="528700" y="0"/>
                </a:lnTo>
                <a:lnTo>
                  <a:pt x="528700" y="237362"/>
                </a:lnTo>
                <a:lnTo>
                  <a:pt x="790955" y="237362"/>
                </a:lnTo>
                <a:lnTo>
                  <a:pt x="806703" y="210947"/>
                </a:lnTo>
                <a:lnTo>
                  <a:pt x="811910" y="177926"/>
                </a:lnTo>
                <a:lnTo>
                  <a:pt x="806703" y="145034"/>
                </a:lnTo>
                <a:lnTo>
                  <a:pt x="790955" y="118618"/>
                </a:lnTo>
                <a:lnTo>
                  <a:pt x="621665" y="118618"/>
                </a:lnTo>
                <a:lnTo>
                  <a:pt x="637412" y="92201"/>
                </a:lnTo>
                <a:lnTo>
                  <a:pt x="642619" y="59309"/>
                </a:lnTo>
                <a:lnTo>
                  <a:pt x="637412" y="26416"/>
                </a:lnTo>
                <a:lnTo>
                  <a:pt x="621665" y="0"/>
                </a:lnTo>
                <a:close/>
              </a:path>
              <a:path w="998219" h="474979">
                <a:moveTo>
                  <a:pt x="528700" y="118618"/>
                </a:moveTo>
                <a:lnTo>
                  <a:pt x="520192" y="132842"/>
                </a:lnTo>
                <a:lnTo>
                  <a:pt x="528700" y="132842"/>
                </a:lnTo>
                <a:lnTo>
                  <a:pt x="528700" y="118618"/>
                </a:lnTo>
                <a:close/>
              </a:path>
              <a:path w="998219" h="474979">
                <a:moveTo>
                  <a:pt x="528700" y="0"/>
                </a:moveTo>
                <a:lnTo>
                  <a:pt x="401700" y="0"/>
                </a:lnTo>
                <a:lnTo>
                  <a:pt x="385952" y="26416"/>
                </a:lnTo>
                <a:lnTo>
                  <a:pt x="380746" y="59309"/>
                </a:lnTo>
                <a:lnTo>
                  <a:pt x="385952" y="92201"/>
                </a:lnTo>
                <a:lnTo>
                  <a:pt x="401700" y="118618"/>
                </a:lnTo>
                <a:lnTo>
                  <a:pt x="528700" y="118618"/>
                </a:lnTo>
                <a:lnTo>
                  <a:pt x="5287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bg object 236"/>
          <p:cNvSpPr/>
          <p:nvPr/>
        </p:nvSpPr>
        <p:spPr>
          <a:xfrm>
            <a:off x="13830300" y="4377309"/>
            <a:ext cx="956944" cy="237490"/>
          </a:xfrm>
          <a:custGeom>
            <a:avLst/>
            <a:gdLst/>
            <a:ahLst/>
            <a:cxnLst/>
            <a:rect l="l" t="t" r="r" b="b"/>
            <a:pathLst>
              <a:path w="956944" h="237489">
                <a:moveTo>
                  <a:pt x="935482" y="0"/>
                </a:moveTo>
                <a:lnTo>
                  <a:pt x="596773" y="0"/>
                </a:lnTo>
                <a:lnTo>
                  <a:pt x="588390" y="14224"/>
                </a:lnTo>
                <a:lnTo>
                  <a:pt x="579882" y="0"/>
                </a:lnTo>
                <a:lnTo>
                  <a:pt x="283463" y="0"/>
                </a:lnTo>
                <a:lnTo>
                  <a:pt x="274955" y="14224"/>
                </a:lnTo>
                <a:lnTo>
                  <a:pt x="266573" y="0"/>
                </a:lnTo>
                <a:lnTo>
                  <a:pt x="20955" y="0"/>
                </a:lnTo>
                <a:lnTo>
                  <a:pt x="5207" y="26415"/>
                </a:lnTo>
                <a:lnTo>
                  <a:pt x="0" y="59436"/>
                </a:lnTo>
                <a:lnTo>
                  <a:pt x="5207" y="92328"/>
                </a:lnTo>
                <a:lnTo>
                  <a:pt x="20955" y="118744"/>
                </a:lnTo>
                <a:lnTo>
                  <a:pt x="266573" y="118744"/>
                </a:lnTo>
                <a:lnTo>
                  <a:pt x="274955" y="104520"/>
                </a:lnTo>
                <a:lnTo>
                  <a:pt x="283463" y="118744"/>
                </a:lnTo>
                <a:lnTo>
                  <a:pt x="368173" y="118744"/>
                </a:lnTo>
                <a:lnTo>
                  <a:pt x="352425" y="145161"/>
                </a:lnTo>
                <a:lnTo>
                  <a:pt x="347217" y="178053"/>
                </a:lnTo>
                <a:lnTo>
                  <a:pt x="352425" y="210946"/>
                </a:lnTo>
                <a:lnTo>
                  <a:pt x="368173" y="237362"/>
                </a:lnTo>
                <a:lnTo>
                  <a:pt x="588390" y="237362"/>
                </a:lnTo>
                <a:lnTo>
                  <a:pt x="604011" y="210946"/>
                </a:lnTo>
                <a:lnTo>
                  <a:pt x="609346" y="178053"/>
                </a:lnTo>
                <a:lnTo>
                  <a:pt x="604011" y="145161"/>
                </a:lnTo>
                <a:lnTo>
                  <a:pt x="588390" y="118744"/>
                </a:lnTo>
                <a:lnTo>
                  <a:pt x="579882" y="118744"/>
                </a:lnTo>
                <a:lnTo>
                  <a:pt x="588390" y="104520"/>
                </a:lnTo>
                <a:lnTo>
                  <a:pt x="596773" y="118744"/>
                </a:lnTo>
                <a:lnTo>
                  <a:pt x="935482" y="118744"/>
                </a:lnTo>
                <a:lnTo>
                  <a:pt x="951230" y="92328"/>
                </a:lnTo>
                <a:lnTo>
                  <a:pt x="956436" y="59436"/>
                </a:lnTo>
                <a:lnTo>
                  <a:pt x="951230" y="26415"/>
                </a:lnTo>
                <a:lnTo>
                  <a:pt x="93548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bg object 237"/>
          <p:cNvSpPr/>
          <p:nvPr/>
        </p:nvSpPr>
        <p:spPr>
          <a:xfrm>
            <a:off x="12434316" y="7146035"/>
            <a:ext cx="658495" cy="237490"/>
          </a:xfrm>
          <a:custGeom>
            <a:avLst/>
            <a:gdLst/>
            <a:ahLst/>
            <a:cxnLst/>
            <a:rect l="l" t="t" r="r" b="b"/>
            <a:pathLst>
              <a:path w="658494" h="237490">
                <a:moveTo>
                  <a:pt x="464566" y="178181"/>
                </a:moveTo>
                <a:lnTo>
                  <a:pt x="459359" y="145288"/>
                </a:lnTo>
                <a:lnTo>
                  <a:pt x="443611" y="118872"/>
                </a:lnTo>
                <a:lnTo>
                  <a:pt x="223647" y="118872"/>
                </a:lnTo>
                <a:lnTo>
                  <a:pt x="207899" y="145288"/>
                </a:lnTo>
                <a:lnTo>
                  <a:pt x="202692" y="178181"/>
                </a:lnTo>
                <a:lnTo>
                  <a:pt x="207899" y="211074"/>
                </a:lnTo>
                <a:lnTo>
                  <a:pt x="223647" y="237490"/>
                </a:lnTo>
                <a:lnTo>
                  <a:pt x="443611" y="237490"/>
                </a:lnTo>
                <a:lnTo>
                  <a:pt x="459359" y="211074"/>
                </a:lnTo>
                <a:lnTo>
                  <a:pt x="464566" y="178181"/>
                </a:lnTo>
                <a:close/>
              </a:path>
              <a:path w="658494" h="237490">
                <a:moveTo>
                  <a:pt x="658114" y="54610"/>
                </a:moveTo>
                <a:lnTo>
                  <a:pt x="653161" y="24257"/>
                </a:lnTo>
                <a:lnTo>
                  <a:pt x="638543" y="0"/>
                </a:lnTo>
                <a:lnTo>
                  <a:pt x="19431" y="0"/>
                </a:lnTo>
                <a:lnTo>
                  <a:pt x="4826" y="24257"/>
                </a:lnTo>
                <a:lnTo>
                  <a:pt x="0" y="54610"/>
                </a:lnTo>
                <a:lnTo>
                  <a:pt x="4826" y="84963"/>
                </a:lnTo>
                <a:lnTo>
                  <a:pt x="19431" y="109347"/>
                </a:lnTo>
                <a:lnTo>
                  <a:pt x="638543" y="109347"/>
                </a:lnTo>
                <a:lnTo>
                  <a:pt x="653161" y="84963"/>
                </a:lnTo>
                <a:lnTo>
                  <a:pt x="658114" y="546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bg object 238"/>
          <p:cNvSpPr/>
          <p:nvPr/>
        </p:nvSpPr>
        <p:spPr>
          <a:xfrm>
            <a:off x="12324588" y="6231635"/>
            <a:ext cx="927735" cy="466090"/>
          </a:xfrm>
          <a:custGeom>
            <a:avLst/>
            <a:gdLst/>
            <a:ahLst/>
            <a:cxnLst/>
            <a:rect l="l" t="t" r="r" b="b"/>
            <a:pathLst>
              <a:path w="927734" h="466090">
                <a:moveTo>
                  <a:pt x="607949" y="406781"/>
                </a:moveTo>
                <a:lnTo>
                  <a:pt x="602615" y="373888"/>
                </a:lnTo>
                <a:lnTo>
                  <a:pt x="586867" y="347472"/>
                </a:lnTo>
                <a:lnTo>
                  <a:pt x="340995" y="347472"/>
                </a:lnTo>
                <a:lnTo>
                  <a:pt x="325247" y="373888"/>
                </a:lnTo>
                <a:lnTo>
                  <a:pt x="320040" y="406781"/>
                </a:lnTo>
                <a:lnTo>
                  <a:pt x="325247" y="439674"/>
                </a:lnTo>
                <a:lnTo>
                  <a:pt x="340995" y="466090"/>
                </a:lnTo>
                <a:lnTo>
                  <a:pt x="586867" y="466090"/>
                </a:lnTo>
                <a:lnTo>
                  <a:pt x="602615" y="439674"/>
                </a:lnTo>
                <a:lnTo>
                  <a:pt x="607949" y="406781"/>
                </a:lnTo>
                <a:close/>
              </a:path>
              <a:path w="927734" h="466090">
                <a:moveTo>
                  <a:pt x="927608" y="291592"/>
                </a:moveTo>
                <a:lnTo>
                  <a:pt x="922769" y="260858"/>
                </a:lnTo>
                <a:lnTo>
                  <a:pt x="908177" y="236220"/>
                </a:lnTo>
                <a:lnTo>
                  <a:pt x="765467" y="236220"/>
                </a:lnTo>
                <a:lnTo>
                  <a:pt x="777506" y="216027"/>
                </a:lnTo>
                <a:lnTo>
                  <a:pt x="780542" y="210947"/>
                </a:lnTo>
                <a:lnTo>
                  <a:pt x="785749" y="178054"/>
                </a:lnTo>
                <a:lnTo>
                  <a:pt x="780542" y="145034"/>
                </a:lnTo>
                <a:lnTo>
                  <a:pt x="777506" y="139954"/>
                </a:lnTo>
                <a:lnTo>
                  <a:pt x="764794" y="118618"/>
                </a:lnTo>
                <a:lnTo>
                  <a:pt x="620776" y="118618"/>
                </a:lnTo>
                <a:lnTo>
                  <a:pt x="636524" y="92202"/>
                </a:lnTo>
                <a:lnTo>
                  <a:pt x="641731" y="59309"/>
                </a:lnTo>
                <a:lnTo>
                  <a:pt x="636524" y="26416"/>
                </a:lnTo>
                <a:lnTo>
                  <a:pt x="620776" y="0"/>
                </a:lnTo>
                <a:lnTo>
                  <a:pt x="544576" y="0"/>
                </a:lnTo>
                <a:lnTo>
                  <a:pt x="544576" y="118618"/>
                </a:lnTo>
                <a:lnTo>
                  <a:pt x="543890" y="119773"/>
                </a:lnTo>
                <a:lnTo>
                  <a:pt x="543890" y="236220"/>
                </a:lnTo>
                <a:lnTo>
                  <a:pt x="519849" y="236220"/>
                </a:lnTo>
                <a:lnTo>
                  <a:pt x="531876" y="216027"/>
                </a:lnTo>
                <a:lnTo>
                  <a:pt x="543890" y="236220"/>
                </a:lnTo>
                <a:lnTo>
                  <a:pt x="543890" y="119773"/>
                </a:lnTo>
                <a:lnTo>
                  <a:pt x="531876" y="139954"/>
                </a:lnTo>
                <a:lnTo>
                  <a:pt x="519176" y="118618"/>
                </a:lnTo>
                <a:lnTo>
                  <a:pt x="544576" y="118618"/>
                </a:lnTo>
                <a:lnTo>
                  <a:pt x="544576" y="0"/>
                </a:lnTo>
                <a:lnTo>
                  <a:pt x="282067" y="0"/>
                </a:lnTo>
                <a:lnTo>
                  <a:pt x="266319" y="26416"/>
                </a:lnTo>
                <a:lnTo>
                  <a:pt x="261112" y="59309"/>
                </a:lnTo>
                <a:lnTo>
                  <a:pt x="266319" y="92202"/>
                </a:lnTo>
                <a:lnTo>
                  <a:pt x="282067" y="118618"/>
                </a:lnTo>
                <a:lnTo>
                  <a:pt x="231267" y="118618"/>
                </a:lnTo>
                <a:lnTo>
                  <a:pt x="215519" y="145034"/>
                </a:lnTo>
                <a:lnTo>
                  <a:pt x="210312" y="178054"/>
                </a:lnTo>
                <a:lnTo>
                  <a:pt x="215519" y="210947"/>
                </a:lnTo>
                <a:lnTo>
                  <a:pt x="230581" y="236220"/>
                </a:lnTo>
                <a:lnTo>
                  <a:pt x="19431" y="236220"/>
                </a:lnTo>
                <a:lnTo>
                  <a:pt x="4826" y="260858"/>
                </a:lnTo>
                <a:lnTo>
                  <a:pt x="0" y="291592"/>
                </a:lnTo>
                <a:lnTo>
                  <a:pt x="4826" y="322453"/>
                </a:lnTo>
                <a:lnTo>
                  <a:pt x="19431" y="347091"/>
                </a:lnTo>
                <a:lnTo>
                  <a:pt x="908177" y="347091"/>
                </a:lnTo>
                <a:lnTo>
                  <a:pt x="922769" y="322453"/>
                </a:lnTo>
                <a:lnTo>
                  <a:pt x="927608" y="2915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bg object 239"/>
          <p:cNvSpPr/>
          <p:nvPr/>
        </p:nvSpPr>
        <p:spPr>
          <a:xfrm>
            <a:off x="12176759" y="9531095"/>
            <a:ext cx="1197610" cy="476884"/>
          </a:xfrm>
          <a:custGeom>
            <a:avLst/>
            <a:gdLst/>
            <a:ahLst/>
            <a:cxnLst/>
            <a:rect l="l" t="t" r="r" b="b"/>
            <a:pathLst>
              <a:path w="1197609" h="476884">
                <a:moveTo>
                  <a:pt x="1116457" y="0"/>
                </a:moveTo>
                <a:lnTo>
                  <a:pt x="185420" y="0"/>
                </a:lnTo>
                <a:lnTo>
                  <a:pt x="167640" y="29857"/>
                </a:lnTo>
                <a:lnTo>
                  <a:pt x="161671" y="67081"/>
                </a:lnTo>
                <a:lnTo>
                  <a:pt x="167640" y="104317"/>
                </a:lnTo>
                <a:lnTo>
                  <a:pt x="173482" y="114134"/>
                </a:lnTo>
                <a:lnTo>
                  <a:pt x="23749" y="114134"/>
                </a:lnTo>
                <a:lnTo>
                  <a:pt x="5969" y="144005"/>
                </a:lnTo>
                <a:lnTo>
                  <a:pt x="0" y="181228"/>
                </a:lnTo>
                <a:lnTo>
                  <a:pt x="5969" y="218465"/>
                </a:lnTo>
                <a:lnTo>
                  <a:pt x="23749" y="248310"/>
                </a:lnTo>
                <a:lnTo>
                  <a:pt x="156718" y="248310"/>
                </a:lnTo>
                <a:lnTo>
                  <a:pt x="150875" y="258140"/>
                </a:lnTo>
                <a:lnTo>
                  <a:pt x="144907" y="295363"/>
                </a:lnTo>
                <a:lnTo>
                  <a:pt x="150875" y="332600"/>
                </a:lnTo>
                <a:lnTo>
                  <a:pt x="168656" y="362457"/>
                </a:lnTo>
                <a:lnTo>
                  <a:pt x="481584" y="362457"/>
                </a:lnTo>
                <a:lnTo>
                  <a:pt x="475615" y="372287"/>
                </a:lnTo>
                <a:lnTo>
                  <a:pt x="469773" y="409506"/>
                </a:lnTo>
                <a:lnTo>
                  <a:pt x="475615" y="446740"/>
                </a:lnTo>
                <a:lnTo>
                  <a:pt x="493522" y="476592"/>
                </a:lnTo>
                <a:lnTo>
                  <a:pt x="715010" y="476592"/>
                </a:lnTo>
                <a:lnTo>
                  <a:pt x="732917" y="446740"/>
                </a:lnTo>
                <a:lnTo>
                  <a:pt x="738759" y="409506"/>
                </a:lnTo>
                <a:lnTo>
                  <a:pt x="732917" y="372287"/>
                </a:lnTo>
                <a:lnTo>
                  <a:pt x="726948" y="362457"/>
                </a:lnTo>
                <a:lnTo>
                  <a:pt x="1022857" y="362457"/>
                </a:lnTo>
                <a:lnTo>
                  <a:pt x="1040638" y="332600"/>
                </a:lnTo>
                <a:lnTo>
                  <a:pt x="1046607" y="295363"/>
                </a:lnTo>
                <a:lnTo>
                  <a:pt x="1040638" y="258140"/>
                </a:lnTo>
                <a:lnTo>
                  <a:pt x="1034796" y="248310"/>
                </a:lnTo>
                <a:lnTo>
                  <a:pt x="1173734" y="248310"/>
                </a:lnTo>
                <a:lnTo>
                  <a:pt x="1191513" y="218465"/>
                </a:lnTo>
                <a:lnTo>
                  <a:pt x="1197482" y="181228"/>
                </a:lnTo>
                <a:lnTo>
                  <a:pt x="1191513" y="144005"/>
                </a:lnTo>
                <a:lnTo>
                  <a:pt x="1173734" y="114134"/>
                </a:lnTo>
                <a:lnTo>
                  <a:pt x="1128395" y="114134"/>
                </a:lnTo>
                <a:lnTo>
                  <a:pt x="1134236" y="104317"/>
                </a:lnTo>
                <a:lnTo>
                  <a:pt x="1140205" y="67081"/>
                </a:lnTo>
                <a:lnTo>
                  <a:pt x="1134236" y="29857"/>
                </a:lnTo>
                <a:lnTo>
                  <a:pt x="111645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bg object 240"/>
          <p:cNvSpPr/>
          <p:nvPr/>
        </p:nvSpPr>
        <p:spPr>
          <a:xfrm>
            <a:off x="10486644" y="9499092"/>
            <a:ext cx="1236345" cy="466725"/>
          </a:xfrm>
          <a:custGeom>
            <a:avLst/>
            <a:gdLst/>
            <a:ahLst/>
            <a:cxnLst/>
            <a:rect l="l" t="t" r="r" b="b"/>
            <a:pathLst>
              <a:path w="1236345" h="466725">
                <a:moveTo>
                  <a:pt x="743458" y="59334"/>
                </a:moveTo>
                <a:lnTo>
                  <a:pt x="738251" y="26416"/>
                </a:lnTo>
                <a:lnTo>
                  <a:pt x="722503" y="0"/>
                </a:lnTo>
                <a:lnTo>
                  <a:pt x="705612" y="0"/>
                </a:lnTo>
                <a:lnTo>
                  <a:pt x="701421" y="7124"/>
                </a:lnTo>
                <a:lnTo>
                  <a:pt x="697103" y="0"/>
                </a:lnTo>
                <a:lnTo>
                  <a:pt x="502539" y="0"/>
                </a:lnTo>
                <a:lnTo>
                  <a:pt x="486791" y="26416"/>
                </a:lnTo>
                <a:lnTo>
                  <a:pt x="481584" y="59334"/>
                </a:lnTo>
                <a:lnTo>
                  <a:pt x="486791" y="92265"/>
                </a:lnTo>
                <a:lnTo>
                  <a:pt x="502539" y="118668"/>
                </a:lnTo>
                <a:lnTo>
                  <a:pt x="697103" y="118668"/>
                </a:lnTo>
                <a:lnTo>
                  <a:pt x="701421" y="111556"/>
                </a:lnTo>
                <a:lnTo>
                  <a:pt x="705612" y="118668"/>
                </a:lnTo>
                <a:lnTo>
                  <a:pt x="722503" y="118668"/>
                </a:lnTo>
                <a:lnTo>
                  <a:pt x="738251" y="92265"/>
                </a:lnTo>
                <a:lnTo>
                  <a:pt x="743458" y="59334"/>
                </a:lnTo>
                <a:close/>
              </a:path>
              <a:path w="1236345" h="466725">
                <a:moveTo>
                  <a:pt x="1184148" y="287934"/>
                </a:moveTo>
                <a:lnTo>
                  <a:pt x="1178941" y="255016"/>
                </a:lnTo>
                <a:lnTo>
                  <a:pt x="1163193" y="228600"/>
                </a:lnTo>
                <a:lnTo>
                  <a:pt x="1127112" y="228600"/>
                </a:lnTo>
                <a:lnTo>
                  <a:pt x="1137539" y="211124"/>
                </a:lnTo>
                <a:lnTo>
                  <a:pt x="1142746" y="178206"/>
                </a:lnTo>
                <a:lnTo>
                  <a:pt x="1137539" y="145275"/>
                </a:lnTo>
                <a:lnTo>
                  <a:pt x="1121791" y="118872"/>
                </a:lnTo>
                <a:lnTo>
                  <a:pt x="88011" y="118872"/>
                </a:lnTo>
                <a:lnTo>
                  <a:pt x="72263" y="145275"/>
                </a:lnTo>
                <a:lnTo>
                  <a:pt x="67056" y="178206"/>
                </a:lnTo>
                <a:lnTo>
                  <a:pt x="72263" y="211124"/>
                </a:lnTo>
                <a:lnTo>
                  <a:pt x="82677" y="228600"/>
                </a:lnTo>
                <a:lnTo>
                  <a:pt x="71247" y="228600"/>
                </a:lnTo>
                <a:lnTo>
                  <a:pt x="55499" y="255016"/>
                </a:lnTo>
                <a:lnTo>
                  <a:pt x="50292" y="287934"/>
                </a:lnTo>
                <a:lnTo>
                  <a:pt x="55499" y="320865"/>
                </a:lnTo>
                <a:lnTo>
                  <a:pt x="71247" y="347268"/>
                </a:lnTo>
                <a:lnTo>
                  <a:pt x="1163193" y="347268"/>
                </a:lnTo>
                <a:lnTo>
                  <a:pt x="1178941" y="320865"/>
                </a:lnTo>
                <a:lnTo>
                  <a:pt x="1184148" y="287934"/>
                </a:lnTo>
                <a:close/>
              </a:path>
              <a:path w="1236345" h="466725">
                <a:moveTo>
                  <a:pt x="1235964" y="406793"/>
                </a:moveTo>
                <a:lnTo>
                  <a:pt x="1230757" y="373875"/>
                </a:lnTo>
                <a:lnTo>
                  <a:pt x="1215009" y="347472"/>
                </a:lnTo>
                <a:lnTo>
                  <a:pt x="613791" y="347472"/>
                </a:lnTo>
                <a:lnTo>
                  <a:pt x="605282" y="361708"/>
                </a:lnTo>
                <a:lnTo>
                  <a:pt x="596773" y="347472"/>
                </a:lnTo>
                <a:lnTo>
                  <a:pt x="20955" y="347472"/>
                </a:lnTo>
                <a:lnTo>
                  <a:pt x="5207" y="373875"/>
                </a:lnTo>
                <a:lnTo>
                  <a:pt x="0" y="406793"/>
                </a:lnTo>
                <a:lnTo>
                  <a:pt x="5207" y="439724"/>
                </a:lnTo>
                <a:lnTo>
                  <a:pt x="20955" y="466128"/>
                </a:lnTo>
                <a:lnTo>
                  <a:pt x="596773" y="466128"/>
                </a:lnTo>
                <a:lnTo>
                  <a:pt x="605282" y="451904"/>
                </a:lnTo>
                <a:lnTo>
                  <a:pt x="613791" y="466128"/>
                </a:lnTo>
                <a:lnTo>
                  <a:pt x="1215009" y="466128"/>
                </a:lnTo>
                <a:lnTo>
                  <a:pt x="1230757" y="439724"/>
                </a:lnTo>
                <a:lnTo>
                  <a:pt x="1235964" y="40679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bg object 241"/>
          <p:cNvSpPr/>
          <p:nvPr/>
        </p:nvSpPr>
        <p:spPr>
          <a:xfrm>
            <a:off x="10527792" y="9076943"/>
            <a:ext cx="1151890" cy="346075"/>
          </a:xfrm>
          <a:custGeom>
            <a:avLst/>
            <a:gdLst/>
            <a:ahLst/>
            <a:cxnLst/>
            <a:rect l="l" t="t" r="r" b="b"/>
            <a:pathLst>
              <a:path w="1151890" h="346075">
                <a:moveTo>
                  <a:pt x="320928" y="118046"/>
                </a:moveTo>
                <a:lnTo>
                  <a:pt x="88773" y="118046"/>
                </a:lnTo>
                <a:lnTo>
                  <a:pt x="73025" y="144335"/>
                </a:lnTo>
                <a:lnTo>
                  <a:pt x="67817" y="177088"/>
                </a:lnTo>
                <a:lnTo>
                  <a:pt x="73025" y="209842"/>
                </a:lnTo>
                <a:lnTo>
                  <a:pt x="83692" y="227685"/>
                </a:lnTo>
                <a:lnTo>
                  <a:pt x="20954" y="227685"/>
                </a:lnTo>
                <a:lnTo>
                  <a:pt x="5206" y="253949"/>
                </a:lnTo>
                <a:lnTo>
                  <a:pt x="0" y="286715"/>
                </a:lnTo>
                <a:lnTo>
                  <a:pt x="5206" y="319455"/>
                </a:lnTo>
                <a:lnTo>
                  <a:pt x="20954" y="345732"/>
                </a:lnTo>
                <a:lnTo>
                  <a:pt x="308990" y="345732"/>
                </a:lnTo>
                <a:lnTo>
                  <a:pt x="317500" y="331571"/>
                </a:lnTo>
                <a:lnTo>
                  <a:pt x="893664" y="331571"/>
                </a:lnTo>
                <a:lnTo>
                  <a:pt x="897889" y="324510"/>
                </a:lnTo>
                <a:lnTo>
                  <a:pt x="1143653" y="324510"/>
                </a:lnTo>
                <a:lnTo>
                  <a:pt x="1146682" y="319455"/>
                </a:lnTo>
                <a:lnTo>
                  <a:pt x="1151889" y="286715"/>
                </a:lnTo>
                <a:lnTo>
                  <a:pt x="1146682" y="253949"/>
                </a:lnTo>
                <a:lnTo>
                  <a:pt x="1143667" y="248919"/>
                </a:lnTo>
                <a:lnTo>
                  <a:pt x="897889" y="248919"/>
                </a:lnTo>
                <a:lnTo>
                  <a:pt x="893679" y="241846"/>
                </a:lnTo>
                <a:lnTo>
                  <a:pt x="317500" y="241846"/>
                </a:lnTo>
                <a:lnTo>
                  <a:pt x="314071" y="236118"/>
                </a:lnTo>
                <a:lnTo>
                  <a:pt x="320928" y="236118"/>
                </a:lnTo>
                <a:lnTo>
                  <a:pt x="320928" y="118046"/>
                </a:lnTo>
                <a:close/>
              </a:path>
              <a:path w="1151890" h="346075">
                <a:moveTo>
                  <a:pt x="893664" y="331571"/>
                </a:moveTo>
                <a:lnTo>
                  <a:pt x="317500" y="331571"/>
                </a:lnTo>
                <a:lnTo>
                  <a:pt x="326008" y="345732"/>
                </a:lnTo>
                <a:lnTo>
                  <a:pt x="554735" y="345732"/>
                </a:lnTo>
                <a:lnTo>
                  <a:pt x="559053" y="338658"/>
                </a:lnTo>
                <a:lnTo>
                  <a:pt x="889423" y="338658"/>
                </a:lnTo>
                <a:lnTo>
                  <a:pt x="893664" y="331571"/>
                </a:lnTo>
                <a:close/>
              </a:path>
              <a:path w="1151890" h="346075">
                <a:moveTo>
                  <a:pt x="889423" y="338658"/>
                </a:moveTo>
                <a:lnTo>
                  <a:pt x="559053" y="338658"/>
                </a:lnTo>
                <a:lnTo>
                  <a:pt x="563244" y="345732"/>
                </a:lnTo>
                <a:lnTo>
                  <a:pt x="885189" y="345732"/>
                </a:lnTo>
                <a:lnTo>
                  <a:pt x="889423" y="338658"/>
                </a:lnTo>
                <a:close/>
              </a:path>
              <a:path w="1151890" h="346075">
                <a:moveTo>
                  <a:pt x="1143653" y="324510"/>
                </a:moveTo>
                <a:lnTo>
                  <a:pt x="897889" y="324510"/>
                </a:lnTo>
                <a:lnTo>
                  <a:pt x="910589" y="345732"/>
                </a:lnTo>
                <a:lnTo>
                  <a:pt x="1130934" y="345732"/>
                </a:lnTo>
                <a:lnTo>
                  <a:pt x="1143653" y="324510"/>
                </a:lnTo>
                <a:close/>
              </a:path>
              <a:path w="1151890" h="346075">
                <a:moveTo>
                  <a:pt x="1080134" y="118046"/>
                </a:moveTo>
                <a:lnTo>
                  <a:pt x="905636" y="118046"/>
                </a:lnTo>
                <a:lnTo>
                  <a:pt x="905636" y="236118"/>
                </a:lnTo>
                <a:lnTo>
                  <a:pt x="897889" y="248919"/>
                </a:lnTo>
                <a:lnTo>
                  <a:pt x="1143667" y="248919"/>
                </a:lnTo>
                <a:lnTo>
                  <a:pt x="1130934" y="227685"/>
                </a:lnTo>
                <a:lnTo>
                  <a:pt x="1085214" y="227685"/>
                </a:lnTo>
                <a:lnTo>
                  <a:pt x="1095882" y="209842"/>
                </a:lnTo>
                <a:lnTo>
                  <a:pt x="1101089" y="177088"/>
                </a:lnTo>
                <a:lnTo>
                  <a:pt x="1095882" y="144335"/>
                </a:lnTo>
                <a:lnTo>
                  <a:pt x="1080134" y="118046"/>
                </a:lnTo>
                <a:close/>
              </a:path>
              <a:path w="1151890" h="346075">
                <a:moveTo>
                  <a:pt x="905636" y="118046"/>
                </a:moveTo>
                <a:lnTo>
                  <a:pt x="320928" y="118046"/>
                </a:lnTo>
                <a:lnTo>
                  <a:pt x="320928" y="236118"/>
                </a:lnTo>
                <a:lnTo>
                  <a:pt x="317500" y="241846"/>
                </a:lnTo>
                <a:lnTo>
                  <a:pt x="893679" y="241846"/>
                </a:lnTo>
                <a:lnTo>
                  <a:pt x="890269" y="236118"/>
                </a:lnTo>
                <a:lnTo>
                  <a:pt x="905636" y="236118"/>
                </a:lnTo>
                <a:lnTo>
                  <a:pt x="905636" y="118046"/>
                </a:lnTo>
                <a:close/>
              </a:path>
              <a:path w="1151890" h="346075">
                <a:moveTo>
                  <a:pt x="664972" y="0"/>
                </a:moveTo>
                <a:lnTo>
                  <a:pt x="470026" y="0"/>
                </a:lnTo>
                <a:lnTo>
                  <a:pt x="454278" y="26276"/>
                </a:lnTo>
                <a:lnTo>
                  <a:pt x="449072" y="59029"/>
                </a:lnTo>
                <a:lnTo>
                  <a:pt x="454278" y="91782"/>
                </a:lnTo>
                <a:lnTo>
                  <a:pt x="470026" y="118046"/>
                </a:lnTo>
                <a:lnTo>
                  <a:pt x="664972" y="118046"/>
                </a:lnTo>
                <a:lnTo>
                  <a:pt x="669162" y="110985"/>
                </a:lnTo>
                <a:lnTo>
                  <a:pt x="673353" y="110985"/>
                </a:lnTo>
                <a:lnTo>
                  <a:pt x="673353" y="7086"/>
                </a:lnTo>
                <a:lnTo>
                  <a:pt x="669162" y="7086"/>
                </a:lnTo>
                <a:lnTo>
                  <a:pt x="664972" y="0"/>
                </a:lnTo>
                <a:close/>
              </a:path>
              <a:path w="1151890" h="346075">
                <a:moveTo>
                  <a:pt x="673353" y="110985"/>
                </a:moveTo>
                <a:lnTo>
                  <a:pt x="669162" y="110985"/>
                </a:lnTo>
                <a:lnTo>
                  <a:pt x="673353" y="118046"/>
                </a:lnTo>
                <a:lnTo>
                  <a:pt x="673353" y="110985"/>
                </a:lnTo>
                <a:close/>
              </a:path>
              <a:path w="1151890" h="346075">
                <a:moveTo>
                  <a:pt x="690372" y="0"/>
                </a:moveTo>
                <a:lnTo>
                  <a:pt x="673353" y="0"/>
                </a:lnTo>
                <a:lnTo>
                  <a:pt x="673353" y="118046"/>
                </a:lnTo>
                <a:lnTo>
                  <a:pt x="690372" y="118046"/>
                </a:lnTo>
                <a:lnTo>
                  <a:pt x="706119" y="91782"/>
                </a:lnTo>
                <a:lnTo>
                  <a:pt x="711326" y="59029"/>
                </a:lnTo>
                <a:lnTo>
                  <a:pt x="706119" y="26276"/>
                </a:lnTo>
                <a:lnTo>
                  <a:pt x="690372" y="0"/>
                </a:lnTo>
                <a:close/>
              </a:path>
              <a:path w="1151890" h="346075">
                <a:moveTo>
                  <a:pt x="673353" y="0"/>
                </a:moveTo>
                <a:lnTo>
                  <a:pt x="669162" y="7086"/>
                </a:lnTo>
                <a:lnTo>
                  <a:pt x="673353" y="7086"/>
                </a:lnTo>
                <a:lnTo>
                  <a:pt x="67335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bg object 242"/>
          <p:cNvSpPr/>
          <p:nvPr/>
        </p:nvSpPr>
        <p:spPr>
          <a:xfrm>
            <a:off x="10494264" y="7188707"/>
            <a:ext cx="1278890" cy="347345"/>
          </a:xfrm>
          <a:custGeom>
            <a:avLst/>
            <a:gdLst/>
            <a:ahLst/>
            <a:cxnLst/>
            <a:rect l="l" t="t" r="r" b="b"/>
            <a:pathLst>
              <a:path w="1278890" h="347345">
                <a:moveTo>
                  <a:pt x="1278382" y="287909"/>
                </a:moveTo>
                <a:lnTo>
                  <a:pt x="1273175" y="255016"/>
                </a:lnTo>
                <a:lnTo>
                  <a:pt x="1257427" y="228600"/>
                </a:lnTo>
                <a:lnTo>
                  <a:pt x="1168463" y="228600"/>
                </a:lnTo>
                <a:lnTo>
                  <a:pt x="1179830" y="209550"/>
                </a:lnTo>
                <a:lnTo>
                  <a:pt x="1185037" y="176657"/>
                </a:lnTo>
                <a:lnTo>
                  <a:pt x="1179830" y="143764"/>
                </a:lnTo>
                <a:lnTo>
                  <a:pt x="1164082" y="117348"/>
                </a:lnTo>
                <a:lnTo>
                  <a:pt x="767448" y="117348"/>
                </a:lnTo>
                <a:lnTo>
                  <a:pt x="782447" y="92202"/>
                </a:lnTo>
                <a:lnTo>
                  <a:pt x="787654" y="59309"/>
                </a:lnTo>
                <a:lnTo>
                  <a:pt x="782447" y="26416"/>
                </a:lnTo>
                <a:lnTo>
                  <a:pt x="766699" y="0"/>
                </a:lnTo>
                <a:lnTo>
                  <a:pt x="546735" y="0"/>
                </a:lnTo>
                <a:lnTo>
                  <a:pt x="530987" y="26416"/>
                </a:lnTo>
                <a:lnTo>
                  <a:pt x="525780" y="59309"/>
                </a:lnTo>
                <a:lnTo>
                  <a:pt x="530987" y="92202"/>
                </a:lnTo>
                <a:lnTo>
                  <a:pt x="545973" y="117348"/>
                </a:lnTo>
                <a:lnTo>
                  <a:pt x="520827" y="117348"/>
                </a:lnTo>
                <a:lnTo>
                  <a:pt x="505206" y="143764"/>
                </a:lnTo>
                <a:lnTo>
                  <a:pt x="499872" y="176657"/>
                </a:lnTo>
                <a:lnTo>
                  <a:pt x="505206" y="209550"/>
                </a:lnTo>
                <a:lnTo>
                  <a:pt x="516470" y="228600"/>
                </a:lnTo>
                <a:lnTo>
                  <a:pt x="457517" y="228600"/>
                </a:lnTo>
                <a:lnTo>
                  <a:pt x="468884" y="209550"/>
                </a:lnTo>
                <a:lnTo>
                  <a:pt x="474091" y="176657"/>
                </a:lnTo>
                <a:lnTo>
                  <a:pt x="468884" y="143764"/>
                </a:lnTo>
                <a:lnTo>
                  <a:pt x="453136" y="117348"/>
                </a:lnTo>
                <a:lnTo>
                  <a:pt x="199263" y="117348"/>
                </a:lnTo>
                <a:lnTo>
                  <a:pt x="183515" y="143764"/>
                </a:lnTo>
                <a:lnTo>
                  <a:pt x="178308" y="176657"/>
                </a:lnTo>
                <a:lnTo>
                  <a:pt x="183515" y="209550"/>
                </a:lnTo>
                <a:lnTo>
                  <a:pt x="194868" y="228600"/>
                </a:lnTo>
                <a:lnTo>
                  <a:pt x="20955" y="228600"/>
                </a:lnTo>
                <a:lnTo>
                  <a:pt x="5207" y="255016"/>
                </a:lnTo>
                <a:lnTo>
                  <a:pt x="0" y="287909"/>
                </a:lnTo>
                <a:lnTo>
                  <a:pt x="5207" y="320802"/>
                </a:lnTo>
                <a:lnTo>
                  <a:pt x="20955" y="347218"/>
                </a:lnTo>
                <a:lnTo>
                  <a:pt x="1257427" y="347218"/>
                </a:lnTo>
                <a:lnTo>
                  <a:pt x="1273175" y="320802"/>
                </a:lnTo>
                <a:lnTo>
                  <a:pt x="1278382" y="2879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bg object 243"/>
          <p:cNvSpPr/>
          <p:nvPr/>
        </p:nvSpPr>
        <p:spPr>
          <a:xfrm>
            <a:off x="10512552" y="6908291"/>
            <a:ext cx="1200785" cy="212090"/>
          </a:xfrm>
          <a:custGeom>
            <a:avLst/>
            <a:gdLst/>
            <a:ahLst/>
            <a:cxnLst/>
            <a:rect l="l" t="t" r="r" b="b"/>
            <a:pathLst>
              <a:path w="1200784" h="212090">
                <a:moveTo>
                  <a:pt x="1200658" y="152273"/>
                </a:moveTo>
                <a:lnTo>
                  <a:pt x="1195451" y="119380"/>
                </a:lnTo>
                <a:lnTo>
                  <a:pt x="1179830" y="92964"/>
                </a:lnTo>
                <a:lnTo>
                  <a:pt x="1004239" y="92964"/>
                </a:lnTo>
                <a:lnTo>
                  <a:pt x="1008253" y="86106"/>
                </a:lnTo>
                <a:lnTo>
                  <a:pt x="1012952" y="55372"/>
                </a:lnTo>
                <a:lnTo>
                  <a:pt x="1008253" y="24638"/>
                </a:lnTo>
                <a:lnTo>
                  <a:pt x="993775" y="0"/>
                </a:lnTo>
                <a:lnTo>
                  <a:pt x="968629" y="0"/>
                </a:lnTo>
                <a:lnTo>
                  <a:pt x="963295" y="9144"/>
                </a:lnTo>
                <a:lnTo>
                  <a:pt x="283083" y="9144"/>
                </a:lnTo>
                <a:lnTo>
                  <a:pt x="269621" y="31877"/>
                </a:lnTo>
                <a:lnTo>
                  <a:pt x="265176" y="60198"/>
                </a:lnTo>
                <a:lnTo>
                  <a:pt x="269113" y="85344"/>
                </a:lnTo>
                <a:lnTo>
                  <a:pt x="19431" y="85344"/>
                </a:lnTo>
                <a:lnTo>
                  <a:pt x="4826" y="109601"/>
                </a:lnTo>
                <a:lnTo>
                  <a:pt x="0" y="139954"/>
                </a:lnTo>
                <a:lnTo>
                  <a:pt x="4826" y="170307"/>
                </a:lnTo>
                <a:lnTo>
                  <a:pt x="19431" y="194691"/>
                </a:lnTo>
                <a:lnTo>
                  <a:pt x="307467" y="194691"/>
                </a:lnTo>
                <a:lnTo>
                  <a:pt x="315976" y="180467"/>
                </a:lnTo>
                <a:lnTo>
                  <a:pt x="324358" y="194691"/>
                </a:lnTo>
                <a:lnTo>
                  <a:pt x="553085" y="194691"/>
                </a:lnTo>
                <a:lnTo>
                  <a:pt x="567690" y="170307"/>
                </a:lnTo>
                <a:lnTo>
                  <a:pt x="572516" y="139954"/>
                </a:lnTo>
                <a:lnTo>
                  <a:pt x="567944" y="111252"/>
                </a:lnTo>
                <a:lnTo>
                  <a:pt x="593737" y="111252"/>
                </a:lnTo>
                <a:lnTo>
                  <a:pt x="588899" y="119380"/>
                </a:lnTo>
                <a:lnTo>
                  <a:pt x="583692" y="152273"/>
                </a:lnTo>
                <a:lnTo>
                  <a:pt x="588899" y="185166"/>
                </a:lnTo>
                <a:lnTo>
                  <a:pt x="604647" y="211582"/>
                </a:lnTo>
                <a:lnTo>
                  <a:pt x="1179830" y="211582"/>
                </a:lnTo>
                <a:lnTo>
                  <a:pt x="1195451" y="185166"/>
                </a:lnTo>
                <a:lnTo>
                  <a:pt x="1200658" y="15227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bg object 244"/>
          <p:cNvSpPr/>
          <p:nvPr/>
        </p:nvSpPr>
        <p:spPr>
          <a:xfrm>
            <a:off x="10571988" y="6519671"/>
            <a:ext cx="1097280" cy="109855"/>
          </a:xfrm>
          <a:custGeom>
            <a:avLst/>
            <a:gdLst/>
            <a:ahLst/>
            <a:cxnLst/>
            <a:rect l="l" t="t" r="r" b="b"/>
            <a:pathLst>
              <a:path w="1097279" h="109854">
                <a:moveTo>
                  <a:pt x="1077848" y="0"/>
                </a:moveTo>
                <a:lnTo>
                  <a:pt x="19430" y="0"/>
                </a:lnTo>
                <a:lnTo>
                  <a:pt x="4825" y="24256"/>
                </a:lnTo>
                <a:lnTo>
                  <a:pt x="0" y="54610"/>
                </a:lnTo>
                <a:lnTo>
                  <a:pt x="4825" y="84962"/>
                </a:lnTo>
                <a:lnTo>
                  <a:pt x="19430" y="109347"/>
                </a:lnTo>
                <a:lnTo>
                  <a:pt x="1077848" y="109347"/>
                </a:lnTo>
                <a:lnTo>
                  <a:pt x="1092327" y="84962"/>
                </a:lnTo>
                <a:lnTo>
                  <a:pt x="1097279" y="54610"/>
                </a:lnTo>
                <a:lnTo>
                  <a:pt x="1092327" y="24256"/>
                </a:lnTo>
                <a:lnTo>
                  <a:pt x="107784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bg object 245"/>
          <p:cNvSpPr/>
          <p:nvPr/>
        </p:nvSpPr>
        <p:spPr>
          <a:xfrm>
            <a:off x="9076944" y="5536691"/>
            <a:ext cx="902335" cy="312420"/>
          </a:xfrm>
          <a:custGeom>
            <a:avLst/>
            <a:gdLst/>
            <a:ahLst/>
            <a:cxnLst/>
            <a:rect l="l" t="t" r="r" b="b"/>
            <a:pathLst>
              <a:path w="902334" h="312420">
                <a:moveTo>
                  <a:pt x="902081" y="255270"/>
                </a:moveTo>
                <a:lnTo>
                  <a:pt x="897001" y="223520"/>
                </a:lnTo>
                <a:lnTo>
                  <a:pt x="881634" y="198120"/>
                </a:lnTo>
                <a:lnTo>
                  <a:pt x="756450" y="198120"/>
                </a:lnTo>
                <a:lnTo>
                  <a:pt x="761365" y="189865"/>
                </a:lnTo>
                <a:lnTo>
                  <a:pt x="766572" y="157353"/>
                </a:lnTo>
                <a:lnTo>
                  <a:pt x="761365" y="124968"/>
                </a:lnTo>
                <a:lnTo>
                  <a:pt x="745871" y="98933"/>
                </a:lnTo>
                <a:lnTo>
                  <a:pt x="606044" y="98933"/>
                </a:lnTo>
                <a:lnTo>
                  <a:pt x="610870" y="90805"/>
                </a:lnTo>
                <a:lnTo>
                  <a:pt x="616077" y="58420"/>
                </a:lnTo>
                <a:lnTo>
                  <a:pt x="610870" y="26035"/>
                </a:lnTo>
                <a:lnTo>
                  <a:pt x="595376" y="0"/>
                </a:lnTo>
                <a:lnTo>
                  <a:pt x="285369" y="0"/>
                </a:lnTo>
                <a:lnTo>
                  <a:pt x="269875" y="26035"/>
                </a:lnTo>
                <a:lnTo>
                  <a:pt x="264795" y="58420"/>
                </a:lnTo>
                <a:lnTo>
                  <a:pt x="269875" y="90805"/>
                </a:lnTo>
                <a:lnTo>
                  <a:pt x="274701" y="98933"/>
                </a:lnTo>
                <a:lnTo>
                  <a:pt x="135001" y="98933"/>
                </a:lnTo>
                <a:lnTo>
                  <a:pt x="119507" y="124968"/>
                </a:lnTo>
                <a:lnTo>
                  <a:pt x="114300" y="157353"/>
                </a:lnTo>
                <a:lnTo>
                  <a:pt x="119507" y="189865"/>
                </a:lnTo>
                <a:lnTo>
                  <a:pt x="124409" y="198120"/>
                </a:lnTo>
                <a:lnTo>
                  <a:pt x="20447" y="198120"/>
                </a:lnTo>
                <a:lnTo>
                  <a:pt x="5080" y="223520"/>
                </a:lnTo>
                <a:lnTo>
                  <a:pt x="0" y="255270"/>
                </a:lnTo>
                <a:lnTo>
                  <a:pt x="5080" y="287020"/>
                </a:lnTo>
                <a:lnTo>
                  <a:pt x="20447" y="312420"/>
                </a:lnTo>
                <a:lnTo>
                  <a:pt x="881634" y="312420"/>
                </a:lnTo>
                <a:lnTo>
                  <a:pt x="897001" y="287020"/>
                </a:lnTo>
                <a:lnTo>
                  <a:pt x="902081" y="2552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bg object 246"/>
          <p:cNvSpPr/>
          <p:nvPr/>
        </p:nvSpPr>
        <p:spPr>
          <a:xfrm>
            <a:off x="10603992" y="4681728"/>
            <a:ext cx="1066800" cy="575945"/>
          </a:xfrm>
          <a:custGeom>
            <a:avLst/>
            <a:gdLst/>
            <a:ahLst/>
            <a:cxnLst/>
            <a:rect l="l" t="t" r="r" b="b"/>
            <a:pathLst>
              <a:path w="1066800" h="575945">
                <a:moveTo>
                  <a:pt x="639063" y="457326"/>
                </a:moveTo>
                <a:lnTo>
                  <a:pt x="418846" y="457326"/>
                </a:lnTo>
                <a:lnTo>
                  <a:pt x="403225" y="483743"/>
                </a:lnTo>
                <a:lnTo>
                  <a:pt x="397890" y="516636"/>
                </a:lnTo>
                <a:lnTo>
                  <a:pt x="403225" y="549529"/>
                </a:lnTo>
                <a:lnTo>
                  <a:pt x="418846" y="575818"/>
                </a:lnTo>
                <a:lnTo>
                  <a:pt x="639063" y="575818"/>
                </a:lnTo>
                <a:lnTo>
                  <a:pt x="654684" y="549529"/>
                </a:lnTo>
                <a:lnTo>
                  <a:pt x="660018" y="516636"/>
                </a:lnTo>
                <a:lnTo>
                  <a:pt x="654684" y="483743"/>
                </a:lnTo>
                <a:lnTo>
                  <a:pt x="639063" y="457326"/>
                </a:lnTo>
                <a:close/>
              </a:path>
              <a:path w="1066800" h="575945">
                <a:moveTo>
                  <a:pt x="625475" y="0"/>
                </a:moveTo>
                <a:lnTo>
                  <a:pt x="427354" y="0"/>
                </a:lnTo>
                <a:lnTo>
                  <a:pt x="411606" y="26416"/>
                </a:lnTo>
                <a:lnTo>
                  <a:pt x="406400" y="59309"/>
                </a:lnTo>
                <a:lnTo>
                  <a:pt x="411606" y="92201"/>
                </a:lnTo>
                <a:lnTo>
                  <a:pt x="422275" y="110109"/>
                </a:lnTo>
                <a:lnTo>
                  <a:pt x="359663" y="110109"/>
                </a:lnTo>
                <a:lnTo>
                  <a:pt x="359663" y="228600"/>
                </a:lnTo>
                <a:lnTo>
                  <a:pt x="139446" y="228600"/>
                </a:lnTo>
                <a:lnTo>
                  <a:pt x="123825" y="255016"/>
                </a:lnTo>
                <a:lnTo>
                  <a:pt x="118490" y="287909"/>
                </a:lnTo>
                <a:lnTo>
                  <a:pt x="123825" y="320801"/>
                </a:lnTo>
                <a:lnTo>
                  <a:pt x="134492" y="338709"/>
                </a:lnTo>
                <a:lnTo>
                  <a:pt x="20954" y="338709"/>
                </a:lnTo>
                <a:lnTo>
                  <a:pt x="5206" y="365125"/>
                </a:lnTo>
                <a:lnTo>
                  <a:pt x="0" y="398018"/>
                </a:lnTo>
                <a:lnTo>
                  <a:pt x="5206" y="430911"/>
                </a:lnTo>
                <a:lnTo>
                  <a:pt x="20954" y="457326"/>
                </a:lnTo>
                <a:lnTo>
                  <a:pt x="613663" y="457326"/>
                </a:lnTo>
                <a:lnTo>
                  <a:pt x="622046" y="443102"/>
                </a:lnTo>
                <a:lnTo>
                  <a:pt x="630554" y="443102"/>
                </a:lnTo>
                <a:lnTo>
                  <a:pt x="630554" y="352933"/>
                </a:lnTo>
                <a:lnTo>
                  <a:pt x="622046" y="352933"/>
                </a:lnTo>
                <a:lnTo>
                  <a:pt x="618616" y="347218"/>
                </a:lnTo>
                <a:lnTo>
                  <a:pt x="625475" y="347218"/>
                </a:lnTo>
                <a:lnTo>
                  <a:pt x="625475" y="0"/>
                </a:lnTo>
                <a:close/>
              </a:path>
              <a:path w="1066800" h="575945">
                <a:moveTo>
                  <a:pt x="630554" y="443102"/>
                </a:moveTo>
                <a:lnTo>
                  <a:pt x="622046" y="443102"/>
                </a:lnTo>
                <a:lnTo>
                  <a:pt x="630554" y="457326"/>
                </a:lnTo>
                <a:lnTo>
                  <a:pt x="630554" y="443102"/>
                </a:lnTo>
                <a:close/>
              </a:path>
              <a:path w="1066800" h="575945">
                <a:moveTo>
                  <a:pt x="647446" y="0"/>
                </a:moveTo>
                <a:lnTo>
                  <a:pt x="630554" y="0"/>
                </a:lnTo>
                <a:lnTo>
                  <a:pt x="630554" y="457326"/>
                </a:lnTo>
                <a:lnTo>
                  <a:pt x="1045463" y="457326"/>
                </a:lnTo>
                <a:lnTo>
                  <a:pt x="1061084" y="430911"/>
                </a:lnTo>
                <a:lnTo>
                  <a:pt x="1066418" y="398018"/>
                </a:lnTo>
                <a:lnTo>
                  <a:pt x="1061084" y="365125"/>
                </a:lnTo>
                <a:lnTo>
                  <a:pt x="1045463" y="338709"/>
                </a:lnTo>
                <a:lnTo>
                  <a:pt x="931926" y="338709"/>
                </a:lnTo>
                <a:lnTo>
                  <a:pt x="942593" y="320801"/>
                </a:lnTo>
                <a:lnTo>
                  <a:pt x="947801" y="287909"/>
                </a:lnTo>
                <a:lnTo>
                  <a:pt x="942593" y="255016"/>
                </a:lnTo>
                <a:lnTo>
                  <a:pt x="926846" y="228600"/>
                </a:lnTo>
                <a:lnTo>
                  <a:pt x="1045463" y="228600"/>
                </a:lnTo>
                <a:lnTo>
                  <a:pt x="1061084" y="202311"/>
                </a:lnTo>
                <a:lnTo>
                  <a:pt x="1066418" y="169418"/>
                </a:lnTo>
                <a:lnTo>
                  <a:pt x="1061084" y="136525"/>
                </a:lnTo>
                <a:lnTo>
                  <a:pt x="1045463" y="110109"/>
                </a:lnTo>
                <a:lnTo>
                  <a:pt x="652526" y="110109"/>
                </a:lnTo>
                <a:lnTo>
                  <a:pt x="663193" y="92201"/>
                </a:lnTo>
                <a:lnTo>
                  <a:pt x="668401" y="59309"/>
                </a:lnTo>
                <a:lnTo>
                  <a:pt x="663193" y="26416"/>
                </a:lnTo>
                <a:lnTo>
                  <a:pt x="647446" y="0"/>
                </a:lnTo>
                <a:close/>
              </a:path>
              <a:path w="1066800" h="575945">
                <a:moveTo>
                  <a:pt x="630554" y="0"/>
                </a:moveTo>
                <a:lnTo>
                  <a:pt x="625475" y="0"/>
                </a:lnTo>
                <a:lnTo>
                  <a:pt x="625475" y="347218"/>
                </a:lnTo>
                <a:lnTo>
                  <a:pt x="622046" y="352933"/>
                </a:lnTo>
                <a:lnTo>
                  <a:pt x="630554" y="352933"/>
                </a:lnTo>
                <a:lnTo>
                  <a:pt x="630554" y="0"/>
                </a:lnTo>
                <a:close/>
              </a:path>
              <a:path w="1066800" h="575945">
                <a:moveTo>
                  <a:pt x="342646" y="110109"/>
                </a:moveTo>
                <a:lnTo>
                  <a:pt x="105663" y="110109"/>
                </a:lnTo>
                <a:lnTo>
                  <a:pt x="89915" y="136525"/>
                </a:lnTo>
                <a:lnTo>
                  <a:pt x="84708" y="169418"/>
                </a:lnTo>
                <a:lnTo>
                  <a:pt x="89915" y="202311"/>
                </a:lnTo>
                <a:lnTo>
                  <a:pt x="105663" y="228600"/>
                </a:lnTo>
                <a:lnTo>
                  <a:pt x="342646" y="228600"/>
                </a:lnTo>
                <a:lnTo>
                  <a:pt x="351154" y="214502"/>
                </a:lnTo>
                <a:lnTo>
                  <a:pt x="359663" y="214502"/>
                </a:lnTo>
                <a:lnTo>
                  <a:pt x="359663" y="124333"/>
                </a:lnTo>
                <a:lnTo>
                  <a:pt x="351154" y="124333"/>
                </a:lnTo>
                <a:lnTo>
                  <a:pt x="342646" y="110109"/>
                </a:lnTo>
                <a:close/>
              </a:path>
              <a:path w="1066800" h="575945">
                <a:moveTo>
                  <a:pt x="359663" y="214502"/>
                </a:moveTo>
                <a:lnTo>
                  <a:pt x="351154" y="214502"/>
                </a:lnTo>
                <a:lnTo>
                  <a:pt x="359663" y="228600"/>
                </a:lnTo>
                <a:lnTo>
                  <a:pt x="359663" y="214502"/>
                </a:lnTo>
                <a:close/>
              </a:path>
              <a:path w="1066800" h="575945">
                <a:moveTo>
                  <a:pt x="359663" y="110109"/>
                </a:moveTo>
                <a:lnTo>
                  <a:pt x="351154" y="124333"/>
                </a:lnTo>
                <a:lnTo>
                  <a:pt x="359663" y="124333"/>
                </a:lnTo>
                <a:lnTo>
                  <a:pt x="359663" y="1101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bg object 247"/>
          <p:cNvSpPr/>
          <p:nvPr/>
        </p:nvSpPr>
        <p:spPr>
          <a:xfrm>
            <a:off x="10511028" y="4131563"/>
            <a:ext cx="1254125" cy="473709"/>
          </a:xfrm>
          <a:custGeom>
            <a:avLst/>
            <a:gdLst/>
            <a:ahLst/>
            <a:cxnLst/>
            <a:rect l="l" t="t" r="r" b="b"/>
            <a:pathLst>
              <a:path w="1254125" h="473710">
                <a:moveTo>
                  <a:pt x="1227963" y="178054"/>
                </a:moveTo>
                <a:lnTo>
                  <a:pt x="1222629" y="145034"/>
                </a:lnTo>
                <a:lnTo>
                  <a:pt x="1207008" y="118618"/>
                </a:lnTo>
                <a:lnTo>
                  <a:pt x="741299" y="118618"/>
                </a:lnTo>
                <a:lnTo>
                  <a:pt x="757047" y="92202"/>
                </a:lnTo>
                <a:lnTo>
                  <a:pt x="762254" y="59309"/>
                </a:lnTo>
                <a:lnTo>
                  <a:pt x="757047" y="26416"/>
                </a:lnTo>
                <a:lnTo>
                  <a:pt x="741299" y="0"/>
                </a:lnTo>
                <a:lnTo>
                  <a:pt x="521208" y="0"/>
                </a:lnTo>
                <a:lnTo>
                  <a:pt x="505460" y="26416"/>
                </a:lnTo>
                <a:lnTo>
                  <a:pt x="500253" y="59309"/>
                </a:lnTo>
                <a:lnTo>
                  <a:pt x="505460" y="92202"/>
                </a:lnTo>
                <a:lnTo>
                  <a:pt x="521208" y="118618"/>
                </a:lnTo>
                <a:lnTo>
                  <a:pt x="419608" y="118618"/>
                </a:lnTo>
                <a:lnTo>
                  <a:pt x="411099" y="132842"/>
                </a:lnTo>
                <a:lnTo>
                  <a:pt x="402590" y="118618"/>
                </a:lnTo>
                <a:lnTo>
                  <a:pt x="30099" y="118618"/>
                </a:lnTo>
                <a:lnTo>
                  <a:pt x="14351" y="145034"/>
                </a:lnTo>
                <a:lnTo>
                  <a:pt x="9144" y="178054"/>
                </a:lnTo>
                <a:lnTo>
                  <a:pt x="14351" y="210947"/>
                </a:lnTo>
                <a:lnTo>
                  <a:pt x="30099" y="237363"/>
                </a:lnTo>
                <a:lnTo>
                  <a:pt x="402590" y="237363"/>
                </a:lnTo>
                <a:lnTo>
                  <a:pt x="411099" y="223139"/>
                </a:lnTo>
                <a:lnTo>
                  <a:pt x="419608" y="237363"/>
                </a:lnTo>
                <a:lnTo>
                  <a:pt x="1207008" y="237363"/>
                </a:lnTo>
                <a:lnTo>
                  <a:pt x="1222629" y="210947"/>
                </a:lnTo>
                <a:lnTo>
                  <a:pt x="1227963" y="178054"/>
                </a:lnTo>
                <a:close/>
              </a:path>
              <a:path w="1254125" h="473710">
                <a:moveTo>
                  <a:pt x="1253871" y="297053"/>
                </a:moveTo>
                <a:lnTo>
                  <a:pt x="1248537" y="264160"/>
                </a:lnTo>
                <a:lnTo>
                  <a:pt x="1232789" y="237744"/>
                </a:lnTo>
                <a:lnTo>
                  <a:pt x="1037971" y="237744"/>
                </a:lnTo>
                <a:lnTo>
                  <a:pt x="1033653" y="244856"/>
                </a:lnTo>
                <a:lnTo>
                  <a:pt x="1029462" y="237744"/>
                </a:lnTo>
                <a:lnTo>
                  <a:pt x="715899" y="237744"/>
                </a:lnTo>
                <a:lnTo>
                  <a:pt x="700151" y="264160"/>
                </a:lnTo>
                <a:lnTo>
                  <a:pt x="694944" y="297053"/>
                </a:lnTo>
                <a:lnTo>
                  <a:pt x="700151" y="329946"/>
                </a:lnTo>
                <a:lnTo>
                  <a:pt x="715137" y="355092"/>
                </a:lnTo>
                <a:lnTo>
                  <a:pt x="598284" y="355092"/>
                </a:lnTo>
                <a:lnTo>
                  <a:pt x="613283" y="329946"/>
                </a:lnTo>
                <a:lnTo>
                  <a:pt x="618490" y="297053"/>
                </a:lnTo>
                <a:lnTo>
                  <a:pt x="613283" y="264160"/>
                </a:lnTo>
                <a:lnTo>
                  <a:pt x="597535" y="237744"/>
                </a:lnTo>
                <a:lnTo>
                  <a:pt x="20955" y="237744"/>
                </a:lnTo>
                <a:lnTo>
                  <a:pt x="5207" y="264160"/>
                </a:lnTo>
                <a:lnTo>
                  <a:pt x="0" y="297053"/>
                </a:lnTo>
                <a:lnTo>
                  <a:pt x="5207" y="329946"/>
                </a:lnTo>
                <a:lnTo>
                  <a:pt x="20955" y="356362"/>
                </a:lnTo>
                <a:lnTo>
                  <a:pt x="232029" y="356362"/>
                </a:lnTo>
                <a:lnTo>
                  <a:pt x="217043" y="381508"/>
                </a:lnTo>
                <a:lnTo>
                  <a:pt x="211836" y="414401"/>
                </a:lnTo>
                <a:lnTo>
                  <a:pt x="217043" y="447294"/>
                </a:lnTo>
                <a:lnTo>
                  <a:pt x="232791" y="473710"/>
                </a:lnTo>
                <a:lnTo>
                  <a:pt x="995553" y="473710"/>
                </a:lnTo>
                <a:lnTo>
                  <a:pt x="1011301" y="447294"/>
                </a:lnTo>
                <a:lnTo>
                  <a:pt x="1016508" y="414401"/>
                </a:lnTo>
                <a:lnTo>
                  <a:pt x="1011301" y="381508"/>
                </a:lnTo>
                <a:lnTo>
                  <a:pt x="996302" y="356362"/>
                </a:lnTo>
                <a:lnTo>
                  <a:pt x="1029462" y="356362"/>
                </a:lnTo>
                <a:lnTo>
                  <a:pt x="1033653" y="349250"/>
                </a:lnTo>
                <a:lnTo>
                  <a:pt x="1037971" y="356362"/>
                </a:lnTo>
                <a:lnTo>
                  <a:pt x="1232789" y="356362"/>
                </a:lnTo>
                <a:lnTo>
                  <a:pt x="1248537" y="329946"/>
                </a:lnTo>
                <a:lnTo>
                  <a:pt x="1253871" y="29705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bg object 248"/>
          <p:cNvSpPr/>
          <p:nvPr/>
        </p:nvSpPr>
        <p:spPr>
          <a:xfrm>
            <a:off x="6303264" y="9025128"/>
            <a:ext cx="262255" cy="118745"/>
          </a:xfrm>
          <a:custGeom>
            <a:avLst/>
            <a:gdLst/>
            <a:ahLst/>
            <a:cxnLst/>
            <a:rect l="l" t="t" r="r" b="b"/>
            <a:pathLst>
              <a:path w="262254" h="118745">
                <a:moveTo>
                  <a:pt x="240918" y="0"/>
                </a:moveTo>
                <a:lnTo>
                  <a:pt x="20955" y="0"/>
                </a:lnTo>
                <a:lnTo>
                  <a:pt x="5207" y="26403"/>
                </a:lnTo>
                <a:lnTo>
                  <a:pt x="0" y="59334"/>
                </a:lnTo>
                <a:lnTo>
                  <a:pt x="5207" y="92252"/>
                </a:lnTo>
                <a:lnTo>
                  <a:pt x="20955" y="118656"/>
                </a:lnTo>
                <a:lnTo>
                  <a:pt x="240918" y="118656"/>
                </a:lnTo>
                <a:lnTo>
                  <a:pt x="256666" y="92252"/>
                </a:lnTo>
                <a:lnTo>
                  <a:pt x="261874" y="59334"/>
                </a:lnTo>
                <a:lnTo>
                  <a:pt x="256666" y="26403"/>
                </a:lnTo>
                <a:lnTo>
                  <a:pt x="2409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bg object 249"/>
          <p:cNvSpPr/>
          <p:nvPr/>
        </p:nvSpPr>
        <p:spPr>
          <a:xfrm>
            <a:off x="5916167" y="8796528"/>
            <a:ext cx="1037590" cy="111125"/>
          </a:xfrm>
          <a:custGeom>
            <a:avLst/>
            <a:gdLst/>
            <a:ahLst/>
            <a:cxnLst/>
            <a:rect l="l" t="t" r="r" b="b"/>
            <a:pathLst>
              <a:path w="1037590" h="111125">
                <a:moveTo>
                  <a:pt x="1018159" y="0"/>
                </a:moveTo>
                <a:lnTo>
                  <a:pt x="273431" y="0"/>
                </a:lnTo>
                <a:lnTo>
                  <a:pt x="260604" y="21475"/>
                </a:lnTo>
                <a:lnTo>
                  <a:pt x="248031" y="0"/>
                </a:lnTo>
                <a:lnTo>
                  <a:pt x="19431" y="0"/>
                </a:lnTo>
                <a:lnTo>
                  <a:pt x="4826" y="24663"/>
                </a:lnTo>
                <a:lnTo>
                  <a:pt x="0" y="55422"/>
                </a:lnTo>
                <a:lnTo>
                  <a:pt x="4826" y="86156"/>
                </a:lnTo>
                <a:lnTo>
                  <a:pt x="19431" y="110832"/>
                </a:lnTo>
                <a:lnTo>
                  <a:pt x="248031" y="110832"/>
                </a:lnTo>
                <a:lnTo>
                  <a:pt x="260604" y="89369"/>
                </a:lnTo>
                <a:lnTo>
                  <a:pt x="273431" y="110832"/>
                </a:lnTo>
                <a:lnTo>
                  <a:pt x="1018159" y="110832"/>
                </a:lnTo>
                <a:lnTo>
                  <a:pt x="1032763" y="86156"/>
                </a:lnTo>
                <a:lnTo>
                  <a:pt x="1037589" y="55422"/>
                </a:lnTo>
                <a:lnTo>
                  <a:pt x="1032763" y="24663"/>
                </a:lnTo>
                <a:lnTo>
                  <a:pt x="101815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bg object 250"/>
          <p:cNvSpPr/>
          <p:nvPr/>
        </p:nvSpPr>
        <p:spPr>
          <a:xfrm>
            <a:off x="5964936" y="7915655"/>
            <a:ext cx="1033144" cy="118745"/>
          </a:xfrm>
          <a:custGeom>
            <a:avLst/>
            <a:gdLst/>
            <a:ahLst/>
            <a:cxnLst/>
            <a:rect l="l" t="t" r="r" b="b"/>
            <a:pathLst>
              <a:path w="1033145" h="118745">
                <a:moveTo>
                  <a:pt x="372110" y="59309"/>
                </a:moveTo>
                <a:lnTo>
                  <a:pt x="366903" y="26416"/>
                </a:lnTo>
                <a:lnTo>
                  <a:pt x="351155" y="0"/>
                </a:lnTo>
                <a:lnTo>
                  <a:pt x="20955" y="0"/>
                </a:lnTo>
                <a:lnTo>
                  <a:pt x="5207" y="26416"/>
                </a:lnTo>
                <a:lnTo>
                  <a:pt x="0" y="59309"/>
                </a:lnTo>
                <a:lnTo>
                  <a:pt x="5207" y="92202"/>
                </a:lnTo>
                <a:lnTo>
                  <a:pt x="20955" y="118618"/>
                </a:lnTo>
                <a:lnTo>
                  <a:pt x="351155" y="118618"/>
                </a:lnTo>
                <a:lnTo>
                  <a:pt x="366903" y="92202"/>
                </a:lnTo>
                <a:lnTo>
                  <a:pt x="372110" y="59309"/>
                </a:lnTo>
                <a:close/>
              </a:path>
              <a:path w="1033145" h="118745">
                <a:moveTo>
                  <a:pt x="1032637" y="59309"/>
                </a:moveTo>
                <a:lnTo>
                  <a:pt x="1027430" y="26416"/>
                </a:lnTo>
                <a:lnTo>
                  <a:pt x="1011682" y="0"/>
                </a:lnTo>
                <a:lnTo>
                  <a:pt x="791591" y="0"/>
                </a:lnTo>
                <a:lnTo>
                  <a:pt x="778764" y="21336"/>
                </a:lnTo>
                <a:lnTo>
                  <a:pt x="766191" y="0"/>
                </a:lnTo>
                <a:lnTo>
                  <a:pt x="418973" y="0"/>
                </a:lnTo>
                <a:lnTo>
                  <a:pt x="403225" y="26416"/>
                </a:lnTo>
                <a:lnTo>
                  <a:pt x="398018" y="59309"/>
                </a:lnTo>
                <a:lnTo>
                  <a:pt x="403225" y="92202"/>
                </a:lnTo>
                <a:lnTo>
                  <a:pt x="418973" y="118618"/>
                </a:lnTo>
                <a:lnTo>
                  <a:pt x="766191" y="118618"/>
                </a:lnTo>
                <a:lnTo>
                  <a:pt x="778764" y="97282"/>
                </a:lnTo>
                <a:lnTo>
                  <a:pt x="791591" y="118618"/>
                </a:lnTo>
                <a:lnTo>
                  <a:pt x="1011682" y="118618"/>
                </a:lnTo>
                <a:lnTo>
                  <a:pt x="1027430" y="92202"/>
                </a:lnTo>
                <a:lnTo>
                  <a:pt x="1032637" y="593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bg object 251"/>
          <p:cNvSpPr/>
          <p:nvPr/>
        </p:nvSpPr>
        <p:spPr>
          <a:xfrm>
            <a:off x="6278879" y="6265164"/>
            <a:ext cx="262255" cy="118745"/>
          </a:xfrm>
          <a:custGeom>
            <a:avLst/>
            <a:gdLst/>
            <a:ahLst/>
            <a:cxnLst/>
            <a:rect l="l" t="t" r="r" b="b"/>
            <a:pathLst>
              <a:path w="262254" h="118745">
                <a:moveTo>
                  <a:pt x="240919" y="0"/>
                </a:moveTo>
                <a:lnTo>
                  <a:pt x="20955" y="0"/>
                </a:lnTo>
                <a:lnTo>
                  <a:pt x="5207" y="26415"/>
                </a:lnTo>
                <a:lnTo>
                  <a:pt x="0" y="59309"/>
                </a:lnTo>
                <a:lnTo>
                  <a:pt x="5207" y="92201"/>
                </a:lnTo>
                <a:lnTo>
                  <a:pt x="20955" y="118618"/>
                </a:lnTo>
                <a:lnTo>
                  <a:pt x="240919" y="118618"/>
                </a:lnTo>
                <a:lnTo>
                  <a:pt x="256667" y="92201"/>
                </a:lnTo>
                <a:lnTo>
                  <a:pt x="261874" y="59309"/>
                </a:lnTo>
                <a:lnTo>
                  <a:pt x="256667" y="26415"/>
                </a:lnTo>
                <a:lnTo>
                  <a:pt x="2409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bg object 252"/>
          <p:cNvSpPr/>
          <p:nvPr/>
        </p:nvSpPr>
        <p:spPr>
          <a:xfrm>
            <a:off x="5922264" y="5698235"/>
            <a:ext cx="965835" cy="338455"/>
          </a:xfrm>
          <a:custGeom>
            <a:avLst/>
            <a:gdLst/>
            <a:ahLst/>
            <a:cxnLst/>
            <a:rect l="l" t="t" r="r" b="b"/>
            <a:pathLst>
              <a:path w="965834" h="338454">
                <a:moveTo>
                  <a:pt x="929640" y="283210"/>
                </a:moveTo>
                <a:lnTo>
                  <a:pt x="924687" y="252984"/>
                </a:lnTo>
                <a:lnTo>
                  <a:pt x="910082" y="228600"/>
                </a:lnTo>
                <a:lnTo>
                  <a:pt x="495046" y="228600"/>
                </a:lnTo>
                <a:lnTo>
                  <a:pt x="482346" y="249809"/>
                </a:lnTo>
                <a:lnTo>
                  <a:pt x="469646" y="228600"/>
                </a:lnTo>
                <a:lnTo>
                  <a:pt x="54483" y="228600"/>
                </a:lnTo>
                <a:lnTo>
                  <a:pt x="39878" y="252984"/>
                </a:lnTo>
                <a:lnTo>
                  <a:pt x="35052" y="283210"/>
                </a:lnTo>
                <a:lnTo>
                  <a:pt x="39878" y="313563"/>
                </a:lnTo>
                <a:lnTo>
                  <a:pt x="54483" y="337947"/>
                </a:lnTo>
                <a:lnTo>
                  <a:pt x="469646" y="337947"/>
                </a:lnTo>
                <a:lnTo>
                  <a:pt x="482346" y="316738"/>
                </a:lnTo>
                <a:lnTo>
                  <a:pt x="495046" y="337947"/>
                </a:lnTo>
                <a:lnTo>
                  <a:pt x="910082" y="337947"/>
                </a:lnTo>
                <a:lnTo>
                  <a:pt x="924687" y="313563"/>
                </a:lnTo>
                <a:lnTo>
                  <a:pt x="929640" y="283210"/>
                </a:lnTo>
                <a:close/>
              </a:path>
              <a:path w="965834" h="338454">
                <a:moveTo>
                  <a:pt x="962914" y="54610"/>
                </a:moveTo>
                <a:lnTo>
                  <a:pt x="958088" y="24384"/>
                </a:lnTo>
                <a:lnTo>
                  <a:pt x="943483" y="0"/>
                </a:lnTo>
                <a:lnTo>
                  <a:pt x="20955" y="0"/>
                </a:lnTo>
                <a:lnTo>
                  <a:pt x="6350" y="24384"/>
                </a:lnTo>
                <a:lnTo>
                  <a:pt x="1524" y="54610"/>
                </a:lnTo>
                <a:lnTo>
                  <a:pt x="6350" y="84963"/>
                </a:lnTo>
                <a:lnTo>
                  <a:pt x="20955" y="109347"/>
                </a:lnTo>
                <a:lnTo>
                  <a:pt x="943483" y="109347"/>
                </a:lnTo>
                <a:lnTo>
                  <a:pt x="958088" y="84963"/>
                </a:lnTo>
                <a:lnTo>
                  <a:pt x="962914" y="54610"/>
                </a:lnTo>
                <a:close/>
              </a:path>
              <a:path w="965834" h="338454">
                <a:moveTo>
                  <a:pt x="965835" y="169037"/>
                </a:moveTo>
                <a:lnTo>
                  <a:pt x="960501" y="136144"/>
                </a:lnTo>
                <a:lnTo>
                  <a:pt x="944880" y="109728"/>
                </a:lnTo>
                <a:lnTo>
                  <a:pt x="20955" y="109728"/>
                </a:lnTo>
                <a:lnTo>
                  <a:pt x="5207" y="136144"/>
                </a:lnTo>
                <a:lnTo>
                  <a:pt x="0" y="169037"/>
                </a:lnTo>
                <a:lnTo>
                  <a:pt x="5207" y="201930"/>
                </a:lnTo>
                <a:lnTo>
                  <a:pt x="20955" y="228346"/>
                </a:lnTo>
                <a:lnTo>
                  <a:pt x="944880" y="228346"/>
                </a:lnTo>
                <a:lnTo>
                  <a:pt x="960501" y="201930"/>
                </a:lnTo>
                <a:lnTo>
                  <a:pt x="965835" y="16903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bg object 253"/>
          <p:cNvSpPr/>
          <p:nvPr/>
        </p:nvSpPr>
        <p:spPr>
          <a:xfrm>
            <a:off x="6048755" y="6630923"/>
            <a:ext cx="871855" cy="133985"/>
          </a:xfrm>
          <a:custGeom>
            <a:avLst/>
            <a:gdLst/>
            <a:ahLst/>
            <a:cxnLst/>
            <a:rect l="l" t="t" r="r" b="b"/>
            <a:pathLst>
              <a:path w="871854" h="133984">
                <a:moveTo>
                  <a:pt x="847725" y="0"/>
                </a:moveTo>
                <a:lnTo>
                  <a:pt x="23749" y="0"/>
                </a:lnTo>
                <a:lnTo>
                  <a:pt x="5969" y="29717"/>
                </a:lnTo>
                <a:lnTo>
                  <a:pt x="0" y="66928"/>
                </a:lnTo>
                <a:lnTo>
                  <a:pt x="5969" y="104012"/>
                </a:lnTo>
                <a:lnTo>
                  <a:pt x="23749" y="133858"/>
                </a:lnTo>
                <a:lnTo>
                  <a:pt x="847725" y="133858"/>
                </a:lnTo>
                <a:lnTo>
                  <a:pt x="865504" y="104012"/>
                </a:lnTo>
                <a:lnTo>
                  <a:pt x="871474" y="66928"/>
                </a:lnTo>
                <a:lnTo>
                  <a:pt x="865504" y="29717"/>
                </a:lnTo>
                <a:lnTo>
                  <a:pt x="8477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bg object 254"/>
          <p:cNvSpPr/>
          <p:nvPr/>
        </p:nvSpPr>
        <p:spPr>
          <a:xfrm>
            <a:off x="7319772" y="9627107"/>
            <a:ext cx="1202690" cy="347345"/>
          </a:xfrm>
          <a:custGeom>
            <a:avLst/>
            <a:gdLst/>
            <a:ahLst/>
            <a:cxnLst/>
            <a:rect l="l" t="t" r="r" b="b"/>
            <a:pathLst>
              <a:path w="1202690" h="347345">
                <a:moveTo>
                  <a:pt x="1202182" y="177990"/>
                </a:moveTo>
                <a:lnTo>
                  <a:pt x="1196975" y="145072"/>
                </a:lnTo>
                <a:lnTo>
                  <a:pt x="1193952" y="140017"/>
                </a:lnTo>
                <a:lnTo>
                  <a:pt x="1185468" y="125793"/>
                </a:lnTo>
                <a:lnTo>
                  <a:pt x="1181227" y="118668"/>
                </a:lnTo>
                <a:lnTo>
                  <a:pt x="1164336" y="118668"/>
                </a:lnTo>
                <a:lnTo>
                  <a:pt x="1160018" y="125793"/>
                </a:lnTo>
                <a:lnTo>
                  <a:pt x="1155827" y="118668"/>
                </a:lnTo>
                <a:lnTo>
                  <a:pt x="1105027" y="118668"/>
                </a:lnTo>
                <a:lnTo>
                  <a:pt x="1120775" y="92265"/>
                </a:lnTo>
                <a:lnTo>
                  <a:pt x="1125982" y="59334"/>
                </a:lnTo>
                <a:lnTo>
                  <a:pt x="1120775" y="26416"/>
                </a:lnTo>
                <a:lnTo>
                  <a:pt x="1105027" y="0"/>
                </a:lnTo>
                <a:lnTo>
                  <a:pt x="876300" y="0"/>
                </a:lnTo>
                <a:lnTo>
                  <a:pt x="876300" y="118668"/>
                </a:lnTo>
                <a:lnTo>
                  <a:pt x="871105" y="127406"/>
                </a:lnTo>
                <a:lnTo>
                  <a:pt x="871105" y="228600"/>
                </a:lnTo>
                <a:lnTo>
                  <a:pt x="856081" y="228600"/>
                </a:lnTo>
                <a:lnTo>
                  <a:pt x="863600" y="215988"/>
                </a:lnTo>
                <a:lnTo>
                  <a:pt x="871105" y="228600"/>
                </a:lnTo>
                <a:lnTo>
                  <a:pt x="871105" y="127406"/>
                </a:lnTo>
                <a:lnTo>
                  <a:pt x="863600" y="140017"/>
                </a:lnTo>
                <a:lnTo>
                  <a:pt x="850900" y="118668"/>
                </a:lnTo>
                <a:lnTo>
                  <a:pt x="876300" y="118668"/>
                </a:lnTo>
                <a:lnTo>
                  <a:pt x="876300" y="0"/>
                </a:lnTo>
                <a:lnTo>
                  <a:pt x="97155" y="0"/>
                </a:lnTo>
                <a:lnTo>
                  <a:pt x="81407" y="26416"/>
                </a:lnTo>
                <a:lnTo>
                  <a:pt x="76200" y="59334"/>
                </a:lnTo>
                <a:lnTo>
                  <a:pt x="81407" y="92265"/>
                </a:lnTo>
                <a:lnTo>
                  <a:pt x="97155" y="118668"/>
                </a:lnTo>
                <a:lnTo>
                  <a:pt x="20955" y="118668"/>
                </a:lnTo>
                <a:lnTo>
                  <a:pt x="5207" y="145072"/>
                </a:lnTo>
                <a:lnTo>
                  <a:pt x="0" y="177990"/>
                </a:lnTo>
                <a:lnTo>
                  <a:pt x="5207" y="210921"/>
                </a:lnTo>
                <a:lnTo>
                  <a:pt x="20955" y="237324"/>
                </a:lnTo>
                <a:lnTo>
                  <a:pt x="108712" y="237324"/>
                </a:lnTo>
                <a:lnTo>
                  <a:pt x="98171" y="255003"/>
                </a:lnTo>
                <a:lnTo>
                  <a:pt x="92964" y="287934"/>
                </a:lnTo>
                <a:lnTo>
                  <a:pt x="98171" y="320852"/>
                </a:lnTo>
                <a:lnTo>
                  <a:pt x="113919" y="347268"/>
                </a:lnTo>
                <a:lnTo>
                  <a:pt x="1070102" y="347268"/>
                </a:lnTo>
                <a:lnTo>
                  <a:pt x="1085723" y="320852"/>
                </a:lnTo>
                <a:lnTo>
                  <a:pt x="1090930" y="287934"/>
                </a:lnTo>
                <a:lnTo>
                  <a:pt x="1085723" y="255003"/>
                </a:lnTo>
                <a:lnTo>
                  <a:pt x="1075258" y="237324"/>
                </a:lnTo>
                <a:lnTo>
                  <a:pt x="1155827" y="237324"/>
                </a:lnTo>
                <a:lnTo>
                  <a:pt x="1160018" y="230212"/>
                </a:lnTo>
                <a:lnTo>
                  <a:pt x="1164336" y="237324"/>
                </a:lnTo>
                <a:lnTo>
                  <a:pt x="1181227" y="237324"/>
                </a:lnTo>
                <a:lnTo>
                  <a:pt x="1185468" y="230212"/>
                </a:lnTo>
                <a:lnTo>
                  <a:pt x="1193952" y="215988"/>
                </a:lnTo>
                <a:lnTo>
                  <a:pt x="1196975" y="210921"/>
                </a:lnTo>
                <a:lnTo>
                  <a:pt x="1202182" y="17799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bg object 255"/>
          <p:cNvSpPr/>
          <p:nvPr/>
        </p:nvSpPr>
        <p:spPr>
          <a:xfrm>
            <a:off x="7498080" y="8982456"/>
            <a:ext cx="853440" cy="457200"/>
          </a:xfrm>
          <a:custGeom>
            <a:avLst/>
            <a:gdLst/>
            <a:ahLst/>
            <a:cxnLst/>
            <a:rect l="l" t="t" r="r" b="b"/>
            <a:pathLst>
              <a:path w="853440" h="457200">
                <a:moveTo>
                  <a:pt x="473964" y="347129"/>
                </a:moveTo>
                <a:lnTo>
                  <a:pt x="117348" y="347129"/>
                </a:lnTo>
                <a:lnTo>
                  <a:pt x="106679" y="365048"/>
                </a:lnTo>
                <a:lnTo>
                  <a:pt x="101473" y="397929"/>
                </a:lnTo>
                <a:lnTo>
                  <a:pt x="106679" y="430822"/>
                </a:lnTo>
                <a:lnTo>
                  <a:pt x="122427" y="457200"/>
                </a:lnTo>
                <a:lnTo>
                  <a:pt x="469011" y="457200"/>
                </a:lnTo>
                <a:lnTo>
                  <a:pt x="477393" y="442988"/>
                </a:lnTo>
                <a:lnTo>
                  <a:pt x="722605" y="442988"/>
                </a:lnTo>
                <a:lnTo>
                  <a:pt x="729869" y="430822"/>
                </a:lnTo>
                <a:lnTo>
                  <a:pt x="735076" y="397929"/>
                </a:lnTo>
                <a:lnTo>
                  <a:pt x="729869" y="365048"/>
                </a:lnTo>
                <a:lnTo>
                  <a:pt x="722633" y="352894"/>
                </a:lnTo>
                <a:lnTo>
                  <a:pt x="477393" y="352894"/>
                </a:lnTo>
                <a:lnTo>
                  <a:pt x="473964" y="347129"/>
                </a:lnTo>
                <a:close/>
              </a:path>
              <a:path w="853440" h="457200">
                <a:moveTo>
                  <a:pt x="722605" y="442988"/>
                </a:moveTo>
                <a:lnTo>
                  <a:pt x="477393" y="442988"/>
                </a:lnTo>
                <a:lnTo>
                  <a:pt x="485901" y="457200"/>
                </a:lnTo>
                <a:lnTo>
                  <a:pt x="714121" y="457200"/>
                </a:lnTo>
                <a:lnTo>
                  <a:pt x="722605" y="442988"/>
                </a:lnTo>
                <a:close/>
              </a:path>
              <a:path w="853440" h="457200">
                <a:moveTo>
                  <a:pt x="536575" y="0"/>
                </a:moveTo>
                <a:lnTo>
                  <a:pt x="480822" y="0"/>
                </a:lnTo>
                <a:lnTo>
                  <a:pt x="480822" y="347129"/>
                </a:lnTo>
                <a:lnTo>
                  <a:pt x="477393" y="352894"/>
                </a:lnTo>
                <a:lnTo>
                  <a:pt x="722633" y="352894"/>
                </a:lnTo>
                <a:lnTo>
                  <a:pt x="719201" y="347129"/>
                </a:lnTo>
                <a:lnTo>
                  <a:pt x="756412" y="347129"/>
                </a:lnTo>
                <a:lnTo>
                  <a:pt x="772160" y="320751"/>
                </a:lnTo>
                <a:lnTo>
                  <a:pt x="777367" y="287858"/>
                </a:lnTo>
                <a:lnTo>
                  <a:pt x="772160" y="254977"/>
                </a:lnTo>
                <a:lnTo>
                  <a:pt x="756412" y="228600"/>
                </a:lnTo>
                <a:lnTo>
                  <a:pt x="832485" y="228600"/>
                </a:lnTo>
                <a:lnTo>
                  <a:pt x="848233" y="202222"/>
                </a:lnTo>
                <a:lnTo>
                  <a:pt x="853440" y="169329"/>
                </a:lnTo>
                <a:lnTo>
                  <a:pt x="848233" y="136448"/>
                </a:lnTo>
                <a:lnTo>
                  <a:pt x="832485" y="110058"/>
                </a:lnTo>
                <a:lnTo>
                  <a:pt x="541654" y="110058"/>
                </a:lnTo>
                <a:lnTo>
                  <a:pt x="552323" y="92151"/>
                </a:lnTo>
                <a:lnTo>
                  <a:pt x="557529" y="59258"/>
                </a:lnTo>
                <a:lnTo>
                  <a:pt x="552323" y="26377"/>
                </a:lnTo>
                <a:lnTo>
                  <a:pt x="536575" y="0"/>
                </a:lnTo>
                <a:close/>
              </a:path>
              <a:path w="853440" h="457200">
                <a:moveTo>
                  <a:pt x="480822" y="0"/>
                </a:moveTo>
                <a:lnTo>
                  <a:pt x="316865" y="0"/>
                </a:lnTo>
                <a:lnTo>
                  <a:pt x="301117" y="26377"/>
                </a:lnTo>
                <a:lnTo>
                  <a:pt x="295910" y="59258"/>
                </a:lnTo>
                <a:lnTo>
                  <a:pt x="301117" y="92151"/>
                </a:lnTo>
                <a:lnTo>
                  <a:pt x="311785" y="110058"/>
                </a:lnTo>
                <a:lnTo>
                  <a:pt x="20954" y="110058"/>
                </a:lnTo>
                <a:lnTo>
                  <a:pt x="5206" y="136448"/>
                </a:lnTo>
                <a:lnTo>
                  <a:pt x="0" y="169329"/>
                </a:lnTo>
                <a:lnTo>
                  <a:pt x="5206" y="202222"/>
                </a:lnTo>
                <a:lnTo>
                  <a:pt x="20954" y="228600"/>
                </a:lnTo>
                <a:lnTo>
                  <a:pt x="105410" y="228600"/>
                </a:lnTo>
                <a:lnTo>
                  <a:pt x="89789" y="254977"/>
                </a:lnTo>
                <a:lnTo>
                  <a:pt x="84581" y="287858"/>
                </a:lnTo>
                <a:lnTo>
                  <a:pt x="89789" y="320751"/>
                </a:lnTo>
                <a:lnTo>
                  <a:pt x="105410" y="347129"/>
                </a:lnTo>
                <a:lnTo>
                  <a:pt x="480822" y="347129"/>
                </a:lnTo>
                <a:lnTo>
                  <a:pt x="48082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bg object 256"/>
          <p:cNvSpPr/>
          <p:nvPr/>
        </p:nvSpPr>
        <p:spPr>
          <a:xfrm>
            <a:off x="7403592" y="5231891"/>
            <a:ext cx="855344" cy="466090"/>
          </a:xfrm>
          <a:custGeom>
            <a:avLst/>
            <a:gdLst/>
            <a:ahLst/>
            <a:cxnLst/>
            <a:rect l="l" t="t" r="r" b="b"/>
            <a:pathLst>
              <a:path w="855345" h="466089">
                <a:moveTo>
                  <a:pt x="549910" y="406781"/>
                </a:moveTo>
                <a:lnTo>
                  <a:pt x="544703" y="373888"/>
                </a:lnTo>
                <a:lnTo>
                  <a:pt x="529082" y="347472"/>
                </a:lnTo>
                <a:lnTo>
                  <a:pt x="308991" y="347472"/>
                </a:lnTo>
                <a:lnTo>
                  <a:pt x="293243" y="373888"/>
                </a:lnTo>
                <a:lnTo>
                  <a:pt x="288036" y="406781"/>
                </a:lnTo>
                <a:lnTo>
                  <a:pt x="293243" y="439674"/>
                </a:lnTo>
                <a:lnTo>
                  <a:pt x="308991" y="466090"/>
                </a:lnTo>
                <a:lnTo>
                  <a:pt x="529082" y="466090"/>
                </a:lnTo>
                <a:lnTo>
                  <a:pt x="544703" y="439674"/>
                </a:lnTo>
                <a:lnTo>
                  <a:pt x="549910" y="406781"/>
                </a:lnTo>
                <a:close/>
              </a:path>
              <a:path w="855345" h="466089">
                <a:moveTo>
                  <a:pt x="854964" y="169418"/>
                </a:moveTo>
                <a:lnTo>
                  <a:pt x="849757" y="136525"/>
                </a:lnTo>
                <a:lnTo>
                  <a:pt x="834009" y="110109"/>
                </a:lnTo>
                <a:lnTo>
                  <a:pt x="542544" y="110109"/>
                </a:lnTo>
                <a:lnTo>
                  <a:pt x="553339" y="92202"/>
                </a:lnTo>
                <a:lnTo>
                  <a:pt x="558546" y="59309"/>
                </a:lnTo>
                <a:lnTo>
                  <a:pt x="553339" y="26416"/>
                </a:lnTo>
                <a:lnTo>
                  <a:pt x="541820" y="7112"/>
                </a:lnTo>
                <a:lnTo>
                  <a:pt x="537591" y="0"/>
                </a:lnTo>
                <a:lnTo>
                  <a:pt x="520700" y="0"/>
                </a:lnTo>
                <a:lnTo>
                  <a:pt x="516382" y="7112"/>
                </a:lnTo>
                <a:lnTo>
                  <a:pt x="512191" y="0"/>
                </a:lnTo>
                <a:lnTo>
                  <a:pt x="317373" y="0"/>
                </a:lnTo>
                <a:lnTo>
                  <a:pt x="301625" y="26416"/>
                </a:lnTo>
                <a:lnTo>
                  <a:pt x="296418" y="59309"/>
                </a:lnTo>
                <a:lnTo>
                  <a:pt x="301625" y="92202"/>
                </a:lnTo>
                <a:lnTo>
                  <a:pt x="312293" y="110109"/>
                </a:lnTo>
                <a:lnTo>
                  <a:pt x="275082" y="110109"/>
                </a:lnTo>
                <a:lnTo>
                  <a:pt x="275082" y="228727"/>
                </a:lnTo>
                <a:lnTo>
                  <a:pt x="249682" y="228727"/>
                </a:lnTo>
                <a:lnTo>
                  <a:pt x="262382" y="207391"/>
                </a:lnTo>
                <a:lnTo>
                  <a:pt x="275082" y="228727"/>
                </a:lnTo>
                <a:lnTo>
                  <a:pt x="275082" y="110109"/>
                </a:lnTo>
                <a:lnTo>
                  <a:pt x="262382" y="131445"/>
                </a:lnTo>
                <a:lnTo>
                  <a:pt x="249682" y="110109"/>
                </a:lnTo>
                <a:lnTo>
                  <a:pt x="20955" y="110109"/>
                </a:lnTo>
                <a:lnTo>
                  <a:pt x="5207" y="136525"/>
                </a:lnTo>
                <a:lnTo>
                  <a:pt x="0" y="169418"/>
                </a:lnTo>
                <a:lnTo>
                  <a:pt x="5207" y="202311"/>
                </a:lnTo>
                <a:lnTo>
                  <a:pt x="20955" y="228727"/>
                </a:lnTo>
                <a:lnTo>
                  <a:pt x="97155" y="228727"/>
                </a:lnTo>
                <a:lnTo>
                  <a:pt x="81407" y="255016"/>
                </a:lnTo>
                <a:lnTo>
                  <a:pt x="76200" y="288036"/>
                </a:lnTo>
                <a:lnTo>
                  <a:pt x="81407" y="320929"/>
                </a:lnTo>
                <a:lnTo>
                  <a:pt x="97155" y="347218"/>
                </a:lnTo>
                <a:lnTo>
                  <a:pt x="740791" y="347218"/>
                </a:lnTo>
                <a:lnTo>
                  <a:pt x="756539" y="320929"/>
                </a:lnTo>
                <a:lnTo>
                  <a:pt x="761746" y="288036"/>
                </a:lnTo>
                <a:lnTo>
                  <a:pt x="756539" y="255016"/>
                </a:lnTo>
                <a:lnTo>
                  <a:pt x="740791" y="228727"/>
                </a:lnTo>
                <a:lnTo>
                  <a:pt x="834009" y="228727"/>
                </a:lnTo>
                <a:lnTo>
                  <a:pt x="849757" y="202311"/>
                </a:lnTo>
                <a:lnTo>
                  <a:pt x="854964" y="16941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bg object 257"/>
          <p:cNvSpPr/>
          <p:nvPr/>
        </p:nvSpPr>
        <p:spPr>
          <a:xfrm>
            <a:off x="7403592" y="4809743"/>
            <a:ext cx="847090" cy="346075"/>
          </a:xfrm>
          <a:custGeom>
            <a:avLst/>
            <a:gdLst/>
            <a:ahLst/>
            <a:cxnLst/>
            <a:rect l="l" t="t" r="r" b="b"/>
            <a:pathLst>
              <a:path w="847090" h="346075">
                <a:moveTo>
                  <a:pt x="559054" y="287147"/>
                </a:moveTo>
                <a:lnTo>
                  <a:pt x="553847" y="254635"/>
                </a:lnTo>
                <a:lnTo>
                  <a:pt x="538099" y="228600"/>
                </a:lnTo>
                <a:lnTo>
                  <a:pt x="318135" y="228600"/>
                </a:lnTo>
                <a:lnTo>
                  <a:pt x="302387" y="254635"/>
                </a:lnTo>
                <a:lnTo>
                  <a:pt x="297180" y="287147"/>
                </a:lnTo>
                <a:lnTo>
                  <a:pt x="302387" y="319659"/>
                </a:lnTo>
                <a:lnTo>
                  <a:pt x="318135" y="345694"/>
                </a:lnTo>
                <a:lnTo>
                  <a:pt x="538099" y="345694"/>
                </a:lnTo>
                <a:lnTo>
                  <a:pt x="553847" y="319659"/>
                </a:lnTo>
                <a:lnTo>
                  <a:pt x="559054" y="287147"/>
                </a:lnTo>
                <a:close/>
              </a:path>
              <a:path w="847090" h="346075">
                <a:moveTo>
                  <a:pt x="847090" y="58547"/>
                </a:moveTo>
                <a:lnTo>
                  <a:pt x="841883" y="26035"/>
                </a:lnTo>
                <a:lnTo>
                  <a:pt x="826135" y="0"/>
                </a:lnTo>
                <a:lnTo>
                  <a:pt x="343027" y="0"/>
                </a:lnTo>
                <a:lnTo>
                  <a:pt x="338531" y="7454"/>
                </a:lnTo>
                <a:lnTo>
                  <a:pt x="338531" y="109728"/>
                </a:lnTo>
                <a:lnTo>
                  <a:pt x="330555" y="109728"/>
                </a:lnTo>
                <a:lnTo>
                  <a:pt x="334518" y="103124"/>
                </a:lnTo>
                <a:lnTo>
                  <a:pt x="338531" y="109728"/>
                </a:lnTo>
                <a:lnTo>
                  <a:pt x="338531" y="7454"/>
                </a:lnTo>
                <a:lnTo>
                  <a:pt x="334518" y="14097"/>
                </a:lnTo>
                <a:lnTo>
                  <a:pt x="326136" y="0"/>
                </a:lnTo>
                <a:lnTo>
                  <a:pt x="20955" y="0"/>
                </a:lnTo>
                <a:lnTo>
                  <a:pt x="5207" y="26035"/>
                </a:lnTo>
                <a:lnTo>
                  <a:pt x="0" y="58547"/>
                </a:lnTo>
                <a:lnTo>
                  <a:pt x="5207" y="91059"/>
                </a:lnTo>
                <a:lnTo>
                  <a:pt x="20955" y="117094"/>
                </a:lnTo>
                <a:lnTo>
                  <a:pt x="101904" y="117094"/>
                </a:lnTo>
                <a:lnTo>
                  <a:pt x="90551" y="136144"/>
                </a:lnTo>
                <a:lnTo>
                  <a:pt x="85344" y="169037"/>
                </a:lnTo>
                <a:lnTo>
                  <a:pt x="90551" y="201930"/>
                </a:lnTo>
                <a:lnTo>
                  <a:pt x="106299" y="228346"/>
                </a:lnTo>
                <a:lnTo>
                  <a:pt x="741045" y="228346"/>
                </a:lnTo>
                <a:lnTo>
                  <a:pt x="756793" y="201930"/>
                </a:lnTo>
                <a:lnTo>
                  <a:pt x="762000" y="169037"/>
                </a:lnTo>
                <a:lnTo>
                  <a:pt x="756793" y="136144"/>
                </a:lnTo>
                <a:lnTo>
                  <a:pt x="745426" y="117094"/>
                </a:lnTo>
                <a:lnTo>
                  <a:pt x="826135" y="117094"/>
                </a:lnTo>
                <a:lnTo>
                  <a:pt x="841883" y="91059"/>
                </a:lnTo>
                <a:lnTo>
                  <a:pt x="847090" y="5854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bg object 258"/>
          <p:cNvSpPr/>
          <p:nvPr/>
        </p:nvSpPr>
        <p:spPr>
          <a:xfrm>
            <a:off x="7226808" y="4216907"/>
            <a:ext cx="1209675" cy="354965"/>
          </a:xfrm>
          <a:custGeom>
            <a:avLst/>
            <a:gdLst/>
            <a:ahLst/>
            <a:cxnLst/>
            <a:rect l="l" t="t" r="r" b="b"/>
            <a:pathLst>
              <a:path w="1209675" h="354964">
                <a:moveTo>
                  <a:pt x="1066800" y="295529"/>
                </a:moveTo>
                <a:lnTo>
                  <a:pt x="1061593" y="262636"/>
                </a:lnTo>
                <a:lnTo>
                  <a:pt x="1045845" y="236220"/>
                </a:lnTo>
                <a:lnTo>
                  <a:pt x="156591" y="236220"/>
                </a:lnTo>
                <a:lnTo>
                  <a:pt x="140843" y="262636"/>
                </a:lnTo>
                <a:lnTo>
                  <a:pt x="135636" y="295529"/>
                </a:lnTo>
                <a:lnTo>
                  <a:pt x="140843" y="328422"/>
                </a:lnTo>
                <a:lnTo>
                  <a:pt x="156591" y="354838"/>
                </a:lnTo>
                <a:lnTo>
                  <a:pt x="1045845" y="354838"/>
                </a:lnTo>
                <a:lnTo>
                  <a:pt x="1061593" y="328422"/>
                </a:lnTo>
                <a:lnTo>
                  <a:pt x="1066800" y="295529"/>
                </a:lnTo>
                <a:close/>
              </a:path>
              <a:path w="1209675" h="354964">
                <a:moveTo>
                  <a:pt x="1209421" y="176657"/>
                </a:moveTo>
                <a:lnTo>
                  <a:pt x="1204214" y="143764"/>
                </a:lnTo>
                <a:lnTo>
                  <a:pt x="1188466" y="117348"/>
                </a:lnTo>
                <a:lnTo>
                  <a:pt x="1146924" y="117348"/>
                </a:lnTo>
                <a:lnTo>
                  <a:pt x="1161923" y="92202"/>
                </a:lnTo>
                <a:lnTo>
                  <a:pt x="1167130" y="59309"/>
                </a:lnTo>
                <a:lnTo>
                  <a:pt x="1161923" y="26416"/>
                </a:lnTo>
                <a:lnTo>
                  <a:pt x="1146175" y="0"/>
                </a:lnTo>
                <a:lnTo>
                  <a:pt x="866254" y="0"/>
                </a:lnTo>
                <a:lnTo>
                  <a:pt x="866254" y="118618"/>
                </a:lnTo>
                <a:lnTo>
                  <a:pt x="862711" y="124460"/>
                </a:lnTo>
                <a:lnTo>
                  <a:pt x="859256" y="118618"/>
                </a:lnTo>
                <a:lnTo>
                  <a:pt x="866254" y="118618"/>
                </a:lnTo>
                <a:lnTo>
                  <a:pt x="866254" y="0"/>
                </a:lnTo>
                <a:lnTo>
                  <a:pt x="799465" y="0"/>
                </a:lnTo>
                <a:lnTo>
                  <a:pt x="798703" y="1282"/>
                </a:lnTo>
                <a:lnTo>
                  <a:pt x="798703" y="117348"/>
                </a:lnTo>
                <a:lnTo>
                  <a:pt x="766432" y="117348"/>
                </a:lnTo>
                <a:lnTo>
                  <a:pt x="781304" y="92202"/>
                </a:lnTo>
                <a:lnTo>
                  <a:pt x="782574" y="84582"/>
                </a:lnTo>
                <a:lnTo>
                  <a:pt x="783717" y="92202"/>
                </a:lnTo>
                <a:lnTo>
                  <a:pt x="798703" y="117348"/>
                </a:lnTo>
                <a:lnTo>
                  <a:pt x="798703" y="1282"/>
                </a:lnTo>
                <a:lnTo>
                  <a:pt x="783717" y="26416"/>
                </a:lnTo>
                <a:lnTo>
                  <a:pt x="782574" y="34036"/>
                </a:lnTo>
                <a:lnTo>
                  <a:pt x="781304" y="26416"/>
                </a:lnTo>
                <a:lnTo>
                  <a:pt x="765683" y="0"/>
                </a:lnTo>
                <a:lnTo>
                  <a:pt x="603999" y="0"/>
                </a:lnTo>
                <a:lnTo>
                  <a:pt x="603999" y="118618"/>
                </a:lnTo>
                <a:lnTo>
                  <a:pt x="600456" y="124460"/>
                </a:lnTo>
                <a:lnTo>
                  <a:pt x="597001" y="118618"/>
                </a:lnTo>
                <a:lnTo>
                  <a:pt x="603999" y="118618"/>
                </a:lnTo>
                <a:lnTo>
                  <a:pt x="603999" y="0"/>
                </a:lnTo>
                <a:lnTo>
                  <a:pt x="503428" y="0"/>
                </a:lnTo>
                <a:lnTo>
                  <a:pt x="502666" y="1282"/>
                </a:lnTo>
                <a:lnTo>
                  <a:pt x="502666" y="117348"/>
                </a:lnTo>
                <a:lnTo>
                  <a:pt x="487273" y="117348"/>
                </a:lnTo>
                <a:lnTo>
                  <a:pt x="494919" y="104394"/>
                </a:lnTo>
                <a:lnTo>
                  <a:pt x="502666" y="117348"/>
                </a:lnTo>
                <a:lnTo>
                  <a:pt x="502666" y="1282"/>
                </a:lnTo>
                <a:lnTo>
                  <a:pt x="494919" y="14224"/>
                </a:lnTo>
                <a:lnTo>
                  <a:pt x="486537" y="0"/>
                </a:lnTo>
                <a:lnTo>
                  <a:pt x="63627" y="0"/>
                </a:lnTo>
                <a:lnTo>
                  <a:pt x="47879" y="26416"/>
                </a:lnTo>
                <a:lnTo>
                  <a:pt x="42672" y="59309"/>
                </a:lnTo>
                <a:lnTo>
                  <a:pt x="47879" y="92202"/>
                </a:lnTo>
                <a:lnTo>
                  <a:pt x="62865" y="117348"/>
                </a:lnTo>
                <a:lnTo>
                  <a:pt x="20955" y="117348"/>
                </a:lnTo>
                <a:lnTo>
                  <a:pt x="5207" y="143764"/>
                </a:lnTo>
                <a:lnTo>
                  <a:pt x="0" y="176657"/>
                </a:lnTo>
                <a:lnTo>
                  <a:pt x="5207" y="209550"/>
                </a:lnTo>
                <a:lnTo>
                  <a:pt x="20955" y="235966"/>
                </a:lnTo>
                <a:lnTo>
                  <a:pt x="596265" y="235966"/>
                </a:lnTo>
                <a:lnTo>
                  <a:pt x="600456" y="228854"/>
                </a:lnTo>
                <a:lnTo>
                  <a:pt x="604774" y="235966"/>
                </a:lnTo>
                <a:lnTo>
                  <a:pt x="858520" y="235966"/>
                </a:lnTo>
                <a:lnTo>
                  <a:pt x="862711" y="228981"/>
                </a:lnTo>
                <a:lnTo>
                  <a:pt x="867029" y="235966"/>
                </a:lnTo>
                <a:lnTo>
                  <a:pt x="1188466" y="235966"/>
                </a:lnTo>
                <a:lnTo>
                  <a:pt x="1204214" y="209550"/>
                </a:lnTo>
                <a:lnTo>
                  <a:pt x="1209421" y="17665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bg object 259"/>
          <p:cNvSpPr/>
          <p:nvPr/>
        </p:nvSpPr>
        <p:spPr>
          <a:xfrm>
            <a:off x="9040368" y="4212335"/>
            <a:ext cx="934719" cy="253365"/>
          </a:xfrm>
          <a:custGeom>
            <a:avLst/>
            <a:gdLst/>
            <a:ahLst/>
            <a:cxnLst/>
            <a:rect l="l" t="t" r="r" b="b"/>
            <a:pathLst>
              <a:path w="934720" h="253364">
                <a:moveTo>
                  <a:pt x="910462" y="0"/>
                </a:moveTo>
                <a:lnTo>
                  <a:pt x="83438" y="0"/>
                </a:lnTo>
                <a:lnTo>
                  <a:pt x="65658" y="29844"/>
                </a:lnTo>
                <a:lnTo>
                  <a:pt x="59689" y="67055"/>
                </a:lnTo>
                <a:lnTo>
                  <a:pt x="65658" y="104266"/>
                </a:lnTo>
                <a:lnTo>
                  <a:pt x="74167" y="118617"/>
                </a:lnTo>
                <a:lnTo>
                  <a:pt x="23749" y="118617"/>
                </a:lnTo>
                <a:lnTo>
                  <a:pt x="5968" y="148589"/>
                </a:lnTo>
                <a:lnTo>
                  <a:pt x="0" y="185674"/>
                </a:lnTo>
                <a:lnTo>
                  <a:pt x="5968" y="223012"/>
                </a:lnTo>
                <a:lnTo>
                  <a:pt x="23749" y="252856"/>
                </a:lnTo>
                <a:lnTo>
                  <a:pt x="361568" y="252856"/>
                </a:lnTo>
                <a:lnTo>
                  <a:pt x="379349" y="223012"/>
                </a:lnTo>
                <a:lnTo>
                  <a:pt x="385317" y="185674"/>
                </a:lnTo>
                <a:lnTo>
                  <a:pt x="379349" y="148589"/>
                </a:lnTo>
                <a:lnTo>
                  <a:pt x="370712" y="134112"/>
                </a:lnTo>
                <a:lnTo>
                  <a:pt x="910462" y="134112"/>
                </a:lnTo>
                <a:lnTo>
                  <a:pt x="928242" y="104266"/>
                </a:lnTo>
                <a:lnTo>
                  <a:pt x="934211" y="67055"/>
                </a:lnTo>
                <a:lnTo>
                  <a:pt x="928242" y="29844"/>
                </a:lnTo>
                <a:lnTo>
                  <a:pt x="9104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bg object 260"/>
          <p:cNvSpPr/>
          <p:nvPr/>
        </p:nvSpPr>
        <p:spPr>
          <a:xfrm>
            <a:off x="9098280" y="7933943"/>
            <a:ext cx="955675" cy="583565"/>
          </a:xfrm>
          <a:custGeom>
            <a:avLst/>
            <a:gdLst/>
            <a:ahLst/>
            <a:cxnLst/>
            <a:rect l="l" t="t" r="r" b="b"/>
            <a:pathLst>
              <a:path w="955675" h="583565">
                <a:moveTo>
                  <a:pt x="616966" y="524129"/>
                </a:moveTo>
                <a:lnTo>
                  <a:pt x="611759" y="491236"/>
                </a:lnTo>
                <a:lnTo>
                  <a:pt x="596011" y="464820"/>
                </a:lnTo>
                <a:lnTo>
                  <a:pt x="579120" y="464820"/>
                </a:lnTo>
                <a:lnTo>
                  <a:pt x="574802" y="471932"/>
                </a:lnTo>
                <a:lnTo>
                  <a:pt x="570611" y="464820"/>
                </a:lnTo>
                <a:lnTo>
                  <a:pt x="350139" y="464820"/>
                </a:lnTo>
                <a:lnTo>
                  <a:pt x="334391" y="491236"/>
                </a:lnTo>
                <a:lnTo>
                  <a:pt x="329184" y="524129"/>
                </a:lnTo>
                <a:lnTo>
                  <a:pt x="334391" y="557022"/>
                </a:lnTo>
                <a:lnTo>
                  <a:pt x="350139" y="583438"/>
                </a:lnTo>
                <a:lnTo>
                  <a:pt x="570611" y="583438"/>
                </a:lnTo>
                <a:lnTo>
                  <a:pt x="574802" y="576326"/>
                </a:lnTo>
                <a:lnTo>
                  <a:pt x="579120" y="583438"/>
                </a:lnTo>
                <a:lnTo>
                  <a:pt x="596011" y="583438"/>
                </a:lnTo>
                <a:lnTo>
                  <a:pt x="611759" y="557022"/>
                </a:lnTo>
                <a:lnTo>
                  <a:pt x="616966" y="524129"/>
                </a:lnTo>
                <a:close/>
              </a:path>
              <a:path w="955675" h="583565">
                <a:moveTo>
                  <a:pt x="674624" y="401320"/>
                </a:moveTo>
                <a:lnTo>
                  <a:pt x="669798" y="370586"/>
                </a:lnTo>
                <a:lnTo>
                  <a:pt x="655193" y="345948"/>
                </a:lnTo>
                <a:lnTo>
                  <a:pt x="273939" y="345948"/>
                </a:lnTo>
                <a:lnTo>
                  <a:pt x="259334" y="370586"/>
                </a:lnTo>
                <a:lnTo>
                  <a:pt x="254508" y="401320"/>
                </a:lnTo>
                <a:lnTo>
                  <a:pt x="259334" y="432054"/>
                </a:lnTo>
                <a:lnTo>
                  <a:pt x="273939" y="456819"/>
                </a:lnTo>
                <a:lnTo>
                  <a:pt x="655193" y="456819"/>
                </a:lnTo>
                <a:lnTo>
                  <a:pt x="669798" y="432054"/>
                </a:lnTo>
                <a:lnTo>
                  <a:pt x="674624" y="401320"/>
                </a:lnTo>
                <a:close/>
              </a:path>
              <a:path w="955675" h="583565">
                <a:moveTo>
                  <a:pt x="955548" y="286766"/>
                </a:moveTo>
                <a:lnTo>
                  <a:pt x="950341" y="254000"/>
                </a:lnTo>
                <a:lnTo>
                  <a:pt x="943025" y="241808"/>
                </a:lnTo>
                <a:lnTo>
                  <a:pt x="934593" y="227711"/>
                </a:lnTo>
                <a:lnTo>
                  <a:pt x="905764" y="227711"/>
                </a:lnTo>
                <a:lnTo>
                  <a:pt x="916432" y="209804"/>
                </a:lnTo>
                <a:lnTo>
                  <a:pt x="921639" y="177038"/>
                </a:lnTo>
                <a:lnTo>
                  <a:pt x="916432" y="144272"/>
                </a:lnTo>
                <a:lnTo>
                  <a:pt x="900811" y="118110"/>
                </a:lnTo>
                <a:lnTo>
                  <a:pt x="587756" y="118110"/>
                </a:lnTo>
                <a:lnTo>
                  <a:pt x="603504" y="91821"/>
                </a:lnTo>
                <a:lnTo>
                  <a:pt x="608711" y="59055"/>
                </a:lnTo>
                <a:lnTo>
                  <a:pt x="603504" y="26289"/>
                </a:lnTo>
                <a:lnTo>
                  <a:pt x="587756" y="0"/>
                </a:lnTo>
                <a:lnTo>
                  <a:pt x="367792" y="0"/>
                </a:lnTo>
                <a:lnTo>
                  <a:pt x="352044" y="26289"/>
                </a:lnTo>
                <a:lnTo>
                  <a:pt x="346837" y="59055"/>
                </a:lnTo>
                <a:lnTo>
                  <a:pt x="352044" y="91821"/>
                </a:lnTo>
                <a:lnTo>
                  <a:pt x="367792" y="118110"/>
                </a:lnTo>
                <a:lnTo>
                  <a:pt x="334010" y="118110"/>
                </a:lnTo>
                <a:lnTo>
                  <a:pt x="328930" y="126492"/>
                </a:lnTo>
                <a:lnTo>
                  <a:pt x="328930" y="227711"/>
                </a:lnTo>
                <a:lnTo>
                  <a:pt x="322072" y="227711"/>
                </a:lnTo>
                <a:lnTo>
                  <a:pt x="325501" y="221996"/>
                </a:lnTo>
                <a:lnTo>
                  <a:pt x="328930" y="227711"/>
                </a:lnTo>
                <a:lnTo>
                  <a:pt x="328930" y="126492"/>
                </a:lnTo>
                <a:lnTo>
                  <a:pt x="325501" y="132207"/>
                </a:lnTo>
                <a:lnTo>
                  <a:pt x="316992" y="118110"/>
                </a:lnTo>
                <a:lnTo>
                  <a:pt x="261239" y="118110"/>
                </a:lnTo>
                <a:lnTo>
                  <a:pt x="261239" y="236093"/>
                </a:lnTo>
                <a:lnTo>
                  <a:pt x="257810" y="241808"/>
                </a:lnTo>
                <a:lnTo>
                  <a:pt x="254381" y="236093"/>
                </a:lnTo>
                <a:lnTo>
                  <a:pt x="261239" y="236093"/>
                </a:lnTo>
                <a:lnTo>
                  <a:pt x="261239" y="118110"/>
                </a:lnTo>
                <a:lnTo>
                  <a:pt x="29337" y="118110"/>
                </a:lnTo>
                <a:lnTo>
                  <a:pt x="13716" y="144272"/>
                </a:lnTo>
                <a:lnTo>
                  <a:pt x="8509" y="177038"/>
                </a:lnTo>
                <a:lnTo>
                  <a:pt x="13716" y="209804"/>
                </a:lnTo>
                <a:lnTo>
                  <a:pt x="24384" y="227711"/>
                </a:lnTo>
                <a:lnTo>
                  <a:pt x="20955" y="227711"/>
                </a:lnTo>
                <a:lnTo>
                  <a:pt x="5207" y="254000"/>
                </a:lnTo>
                <a:lnTo>
                  <a:pt x="0" y="286766"/>
                </a:lnTo>
                <a:lnTo>
                  <a:pt x="5207" y="319405"/>
                </a:lnTo>
                <a:lnTo>
                  <a:pt x="20955" y="345694"/>
                </a:lnTo>
                <a:lnTo>
                  <a:pt x="249301" y="345694"/>
                </a:lnTo>
                <a:lnTo>
                  <a:pt x="257810" y="331597"/>
                </a:lnTo>
                <a:lnTo>
                  <a:pt x="266319" y="345694"/>
                </a:lnTo>
                <a:lnTo>
                  <a:pt x="934593" y="345694"/>
                </a:lnTo>
                <a:lnTo>
                  <a:pt x="943025" y="331597"/>
                </a:lnTo>
                <a:lnTo>
                  <a:pt x="950341" y="319405"/>
                </a:lnTo>
                <a:lnTo>
                  <a:pt x="955548" y="2867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bg object 261"/>
          <p:cNvSpPr/>
          <p:nvPr/>
        </p:nvSpPr>
        <p:spPr>
          <a:xfrm>
            <a:off x="9079992" y="7484364"/>
            <a:ext cx="982980" cy="237490"/>
          </a:xfrm>
          <a:custGeom>
            <a:avLst/>
            <a:gdLst/>
            <a:ahLst/>
            <a:cxnLst/>
            <a:rect l="l" t="t" r="r" b="b"/>
            <a:pathLst>
              <a:path w="982979" h="237490">
                <a:moveTo>
                  <a:pt x="871728" y="178181"/>
                </a:moveTo>
                <a:lnTo>
                  <a:pt x="866521" y="145288"/>
                </a:lnTo>
                <a:lnTo>
                  <a:pt x="850773" y="118872"/>
                </a:lnTo>
                <a:lnTo>
                  <a:pt x="377444" y="118872"/>
                </a:lnTo>
                <a:lnTo>
                  <a:pt x="368935" y="133096"/>
                </a:lnTo>
                <a:lnTo>
                  <a:pt x="360553" y="118872"/>
                </a:lnTo>
                <a:lnTo>
                  <a:pt x="115443" y="118872"/>
                </a:lnTo>
                <a:lnTo>
                  <a:pt x="99695" y="145288"/>
                </a:lnTo>
                <a:lnTo>
                  <a:pt x="94488" y="178181"/>
                </a:lnTo>
                <a:lnTo>
                  <a:pt x="99695" y="211074"/>
                </a:lnTo>
                <a:lnTo>
                  <a:pt x="115443" y="237490"/>
                </a:lnTo>
                <a:lnTo>
                  <a:pt x="360553" y="237490"/>
                </a:lnTo>
                <a:lnTo>
                  <a:pt x="368935" y="223266"/>
                </a:lnTo>
                <a:lnTo>
                  <a:pt x="377444" y="237490"/>
                </a:lnTo>
                <a:lnTo>
                  <a:pt x="850773" y="237490"/>
                </a:lnTo>
                <a:lnTo>
                  <a:pt x="866521" y="211074"/>
                </a:lnTo>
                <a:lnTo>
                  <a:pt x="871728" y="178181"/>
                </a:lnTo>
                <a:close/>
              </a:path>
              <a:path w="982979" h="237490">
                <a:moveTo>
                  <a:pt x="982980" y="59309"/>
                </a:moveTo>
                <a:lnTo>
                  <a:pt x="977773" y="26416"/>
                </a:lnTo>
                <a:lnTo>
                  <a:pt x="962025" y="0"/>
                </a:lnTo>
                <a:lnTo>
                  <a:pt x="20955" y="0"/>
                </a:lnTo>
                <a:lnTo>
                  <a:pt x="5207" y="26416"/>
                </a:lnTo>
                <a:lnTo>
                  <a:pt x="0" y="59309"/>
                </a:lnTo>
                <a:lnTo>
                  <a:pt x="5207" y="92202"/>
                </a:lnTo>
                <a:lnTo>
                  <a:pt x="20955" y="118618"/>
                </a:lnTo>
                <a:lnTo>
                  <a:pt x="962025" y="118618"/>
                </a:lnTo>
                <a:lnTo>
                  <a:pt x="977773" y="92202"/>
                </a:lnTo>
                <a:lnTo>
                  <a:pt x="982980" y="5930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bg object 262"/>
          <p:cNvSpPr/>
          <p:nvPr/>
        </p:nvSpPr>
        <p:spPr>
          <a:xfrm>
            <a:off x="9136380" y="5049011"/>
            <a:ext cx="716280" cy="361315"/>
          </a:xfrm>
          <a:custGeom>
            <a:avLst/>
            <a:gdLst/>
            <a:ahLst/>
            <a:cxnLst/>
            <a:rect l="l" t="t" r="r" b="b"/>
            <a:pathLst>
              <a:path w="716279" h="361314">
                <a:moveTo>
                  <a:pt x="692150" y="0"/>
                </a:moveTo>
                <a:lnTo>
                  <a:pt x="23749" y="0"/>
                </a:lnTo>
                <a:lnTo>
                  <a:pt x="5969" y="29845"/>
                </a:lnTo>
                <a:lnTo>
                  <a:pt x="0" y="67055"/>
                </a:lnTo>
                <a:lnTo>
                  <a:pt x="5969" y="104139"/>
                </a:lnTo>
                <a:lnTo>
                  <a:pt x="23749" y="133985"/>
                </a:lnTo>
                <a:lnTo>
                  <a:pt x="41401" y="133985"/>
                </a:lnTo>
                <a:lnTo>
                  <a:pt x="35814" y="143383"/>
                </a:lnTo>
                <a:lnTo>
                  <a:pt x="29972" y="180466"/>
                </a:lnTo>
                <a:lnTo>
                  <a:pt x="35814" y="217677"/>
                </a:lnTo>
                <a:lnTo>
                  <a:pt x="53721" y="247523"/>
                </a:lnTo>
                <a:lnTo>
                  <a:pt x="234061" y="247523"/>
                </a:lnTo>
                <a:lnTo>
                  <a:pt x="228600" y="256921"/>
                </a:lnTo>
                <a:lnTo>
                  <a:pt x="222630" y="294004"/>
                </a:lnTo>
                <a:lnTo>
                  <a:pt x="228600" y="331215"/>
                </a:lnTo>
                <a:lnTo>
                  <a:pt x="246379" y="361061"/>
                </a:lnTo>
                <a:lnTo>
                  <a:pt x="469519" y="361061"/>
                </a:lnTo>
                <a:lnTo>
                  <a:pt x="487299" y="331215"/>
                </a:lnTo>
                <a:lnTo>
                  <a:pt x="493268" y="294004"/>
                </a:lnTo>
                <a:lnTo>
                  <a:pt x="487299" y="256921"/>
                </a:lnTo>
                <a:lnTo>
                  <a:pt x="481838" y="247523"/>
                </a:lnTo>
                <a:lnTo>
                  <a:pt x="662177" y="247523"/>
                </a:lnTo>
                <a:lnTo>
                  <a:pt x="680085" y="217677"/>
                </a:lnTo>
                <a:lnTo>
                  <a:pt x="685926" y="180466"/>
                </a:lnTo>
                <a:lnTo>
                  <a:pt x="680085" y="143383"/>
                </a:lnTo>
                <a:lnTo>
                  <a:pt x="674497" y="133985"/>
                </a:lnTo>
                <a:lnTo>
                  <a:pt x="692150" y="133985"/>
                </a:lnTo>
                <a:lnTo>
                  <a:pt x="709929" y="104139"/>
                </a:lnTo>
                <a:lnTo>
                  <a:pt x="715899" y="67055"/>
                </a:lnTo>
                <a:lnTo>
                  <a:pt x="709929" y="29845"/>
                </a:lnTo>
                <a:lnTo>
                  <a:pt x="69215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bg object 263"/>
          <p:cNvSpPr/>
          <p:nvPr/>
        </p:nvSpPr>
        <p:spPr>
          <a:xfrm>
            <a:off x="9118092" y="6789419"/>
            <a:ext cx="885190" cy="480059"/>
          </a:xfrm>
          <a:custGeom>
            <a:avLst/>
            <a:gdLst/>
            <a:ahLst/>
            <a:cxnLst/>
            <a:rect l="l" t="t" r="r" b="b"/>
            <a:pathLst>
              <a:path w="885190" h="480059">
                <a:moveTo>
                  <a:pt x="861186" y="0"/>
                </a:moveTo>
                <a:lnTo>
                  <a:pt x="23749" y="0"/>
                </a:lnTo>
                <a:lnTo>
                  <a:pt x="5968" y="29844"/>
                </a:lnTo>
                <a:lnTo>
                  <a:pt x="0" y="67055"/>
                </a:lnTo>
                <a:lnTo>
                  <a:pt x="5968" y="104266"/>
                </a:lnTo>
                <a:lnTo>
                  <a:pt x="23749" y="134111"/>
                </a:lnTo>
                <a:lnTo>
                  <a:pt x="77850" y="134111"/>
                </a:lnTo>
                <a:lnTo>
                  <a:pt x="71247" y="145160"/>
                </a:lnTo>
                <a:lnTo>
                  <a:pt x="65404" y="182371"/>
                </a:lnTo>
                <a:lnTo>
                  <a:pt x="71247" y="219582"/>
                </a:lnTo>
                <a:lnTo>
                  <a:pt x="89026" y="249427"/>
                </a:lnTo>
                <a:lnTo>
                  <a:pt x="271906" y="249427"/>
                </a:lnTo>
                <a:lnTo>
                  <a:pt x="265429" y="260349"/>
                </a:lnTo>
                <a:lnTo>
                  <a:pt x="259460" y="297560"/>
                </a:lnTo>
                <a:lnTo>
                  <a:pt x="265429" y="334771"/>
                </a:lnTo>
                <a:lnTo>
                  <a:pt x="283209" y="364616"/>
                </a:lnTo>
                <a:lnTo>
                  <a:pt x="319658" y="364616"/>
                </a:lnTo>
                <a:lnTo>
                  <a:pt x="313181" y="375665"/>
                </a:lnTo>
                <a:lnTo>
                  <a:pt x="307212" y="412876"/>
                </a:lnTo>
                <a:lnTo>
                  <a:pt x="313181" y="450087"/>
                </a:lnTo>
                <a:lnTo>
                  <a:pt x="330961" y="479932"/>
                </a:lnTo>
                <a:lnTo>
                  <a:pt x="553847" y="479932"/>
                </a:lnTo>
                <a:lnTo>
                  <a:pt x="571626" y="450087"/>
                </a:lnTo>
                <a:lnTo>
                  <a:pt x="577596" y="412876"/>
                </a:lnTo>
                <a:lnTo>
                  <a:pt x="571626" y="375665"/>
                </a:lnTo>
                <a:lnTo>
                  <a:pt x="565150" y="364616"/>
                </a:lnTo>
                <a:lnTo>
                  <a:pt x="601599" y="364616"/>
                </a:lnTo>
                <a:lnTo>
                  <a:pt x="619378" y="334771"/>
                </a:lnTo>
                <a:lnTo>
                  <a:pt x="625348" y="297560"/>
                </a:lnTo>
                <a:lnTo>
                  <a:pt x="619378" y="260349"/>
                </a:lnTo>
                <a:lnTo>
                  <a:pt x="612901" y="249427"/>
                </a:lnTo>
                <a:lnTo>
                  <a:pt x="795781" y="249427"/>
                </a:lnTo>
                <a:lnTo>
                  <a:pt x="813561" y="219582"/>
                </a:lnTo>
                <a:lnTo>
                  <a:pt x="819530" y="182371"/>
                </a:lnTo>
                <a:lnTo>
                  <a:pt x="813561" y="145160"/>
                </a:lnTo>
                <a:lnTo>
                  <a:pt x="806957" y="134111"/>
                </a:lnTo>
                <a:lnTo>
                  <a:pt x="861186" y="134111"/>
                </a:lnTo>
                <a:lnTo>
                  <a:pt x="878966" y="104266"/>
                </a:lnTo>
                <a:lnTo>
                  <a:pt x="884808" y="67055"/>
                </a:lnTo>
                <a:lnTo>
                  <a:pt x="878966" y="29844"/>
                </a:lnTo>
                <a:lnTo>
                  <a:pt x="86118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bg object 264"/>
          <p:cNvSpPr/>
          <p:nvPr/>
        </p:nvSpPr>
        <p:spPr>
          <a:xfrm>
            <a:off x="9040368" y="4212335"/>
            <a:ext cx="993775" cy="615950"/>
          </a:xfrm>
          <a:custGeom>
            <a:avLst/>
            <a:gdLst/>
            <a:ahLst/>
            <a:cxnLst/>
            <a:rect l="l" t="t" r="r" b="b"/>
            <a:pathLst>
              <a:path w="993775" h="615950">
                <a:moveTo>
                  <a:pt x="910208" y="0"/>
                </a:moveTo>
                <a:lnTo>
                  <a:pt x="83438" y="0"/>
                </a:lnTo>
                <a:lnTo>
                  <a:pt x="65658" y="29844"/>
                </a:lnTo>
                <a:lnTo>
                  <a:pt x="59689" y="67183"/>
                </a:lnTo>
                <a:lnTo>
                  <a:pt x="65658" y="104393"/>
                </a:lnTo>
                <a:lnTo>
                  <a:pt x="74167" y="118872"/>
                </a:lnTo>
                <a:lnTo>
                  <a:pt x="23749" y="118872"/>
                </a:lnTo>
                <a:lnTo>
                  <a:pt x="5968" y="148716"/>
                </a:lnTo>
                <a:lnTo>
                  <a:pt x="0" y="185927"/>
                </a:lnTo>
                <a:lnTo>
                  <a:pt x="5968" y="223138"/>
                </a:lnTo>
                <a:lnTo>
                  <a:pt x="23749" y="253111"/>
                </a:lnTo>
                <a:lnTo>
                  <a:pt x="260350" y="253111"/>
                </a:lnTo>
                <a:lnTo>
                  <a:pt x="251840" y="267462"/>
                </a:lnTo>
                <a:lnTo>
                  <a:pt x="245872" y="304800"/>
                </a:lnTo>
                <a:lnTo>
                  <a:pt x="251840" y="342011"/>
                </a:lnTo>
                <a:lnTo>
                  <a:pt x="261365" y="358013"/>
                </a:lnTo>
                <a:lnTo>
                  <a:pt x="156336" y="358013"/>
                </a:lnTo>
                <a:lnTo>
                  <a:pt x="138556" y="387858"/>
                </a:lnTo>
                <a:lnTo>
                  <a:pt x="132587" y="425068"/>
                </a:lnTo>
                <a:lnTo>
                  <a:pt x="138556" y="462279"/>
                </a:lnTo>
                <a:lnTo>
                  <a:pt x="156336" y="492251"/>
                </a:lnTo>
                <a:lnTo>
                  <a:pt x="378713" y="492251"/>
                </a:lnTo>
                <a:lnTo>
                  <a:pt x="367410" y="511175"/>
                </a:lnTo>
                <a:lnTo>
                  <a:pt x="361441" y="548513"/>
                </a:lnTo>
                <a:lnTo>
                  <a:pt x="367410" y="585724"/>
                </a:lnTo>
                <a:lnTo>
                  <a:pt x="385190" y="615568"/>
                </a:lnTo>
                <a:lnTo>
                  <a:pt x="608329" y="615568"/>
                </a:lnTo>
                <a:lnTo>
                  <a:pt x="626236" y="585724"/>
                </a:lnTo>
                <a:lnTo>
                  <a:pt x="632078" y="548513"/>
                </a:lnTo>
                <a:lnTo>
                  <a:pt x="626236" y="511175"/>
                </a:lnTo>
                <a:lnTo>
                  <a:pt x="614806" y="492251"/>
                </a:lnTo>
                <a:lnTo>
                  <a:pt x="837310" y="492251"/>
                </a:lnTo>
                <a:lnTo>
                  <a:pt x="855090" y="462279"/>
                </a:lnTo>
                <a:lnTo>
                  <a:pt x="861059" y="425068"/>
                </a:lnTo>
                <a:lnTo>
                  <a:pt x="855090" y="387858"/>
                </a:lnTo>
                <a:lnTo>
                  <a:pt x="837310" y="358013"/>
                </a:lnTo>
                <a:lnTo>
                  <a:pt x="732281" y="358013"/>
                </a:lnTo>
                <a:lnTo>
                  <a:pt x="741806" y="342011"/>
                </a:lnTo>
                <a:lnTo>
                  <a:pt x="747776" y="304800"/>
                </a:lnTo>
                <a:lnTo>
                  <a:pt x="741806" y="267462"/>
                </a:lnTo>
                <a:lnTo>
                  <a:pt x="733171" y="253111"/>
                </a:lnTo>
                <a:lnTo>
                  <a:pt x="969899" y="253111"/>
                </a:lnTo>
                <a:lnTo>
                  <a:pt x="987678" y="223138"/>
                </a:lnTo>
                <a:lnTo>
                  <a:pt x="993648" y="185927"/>
                </a:lnTo>
                <a:lnTo>
                  <a:pt x="987678" y="148716"/>
                </a:lnTo>
                <a:lnTo>
                  <a:pt x="969899" y="118872"/>
                </a:lnTo>
                <a:lnTo>
                  <a:pt x="919352" y="118872"/>
                </a:lnTo>
                <a:lnTo>
                  <a:pt x="927988" y="104393"/>
                </a:lnTo>
                <a:lnTo>
                  <a:pt x="933957" y="67183"/>
                </a:lnTo>
                <a:lnTo>
                  <a:pt x="927988" y="29844"/>
                </a:lnTo>
                <a:lnTo>
                  <a:pt x="9102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bg object 265"/>
          <p:cNvSpPr/>
          <p:nvPr/>
        </p:nvSpPr>
        <p:spPr>
          <a:xfrm>
            <a:off x="8979408" y="6219443"/>
            <a:ext cx="1115695" cy="353695"/>
          </a:xfrm>
          <a:custGeom>
            <a:avLst/>
            <a:gdLst/>
            <a:ahLst/>
            <a:cxnLst/>
            <a:rect l="l" t="t" r="r" b="b"/>
            <a:pathLst>
              <a:path w="1115695" h="353695">
                <a:moveTo>
                  <a:pt x="1115314" y="180594"/>
                </a:moveTo>
                <a:lnTo>
                  <a:pt x="1109472" y="143764"/>
                </a:lnTo>
                <a:lnTo>
                  <a:pt x="1091819" y="114173"/>
                </a:lnTo>
                <a:lnTo>
                  <a:pt x="784352" y="114173"/>
                </a:lnTo>
                <a:lnTo>
                  <a:pt x="790956" y="103124"/>
                </a:lnTo>
                <a:lnTo>
                  <a:pt x="796798" y="66294"/>
                </a:lnTo>
                <a:lnTo>
                  <a:pt x="790956" y="29464"/>
                </a:lnTo>
                <a:lnTo>
                  <a:pt x="773303" y="0"/>
                </a:lnTo>
                <a:lnTo>
                  <a:pt x="23495" y="0"/>
                </a:lnTo>
                <a:lnTo>
                  <a:pt x="5842" y="29464"/>
                </a:lnTo>
                <a:lnTo>
                  <a:pt x="0" y="66294"/>
                </a:lnTo>
                <a:lnTo>
                  <a:pt x="5842" y="103124"/>
                </a:lnTo>
                <a:lnTo>
                  <a:pt x="17907" y="123444"/>
                </a:lnTo>
                <a:lnTo>
                  <a:pt x="5842" y="143764"/>
                </a:lnTo>
                <a:lnTo>
                  <a:pt x="0" y="180594"/>
                </a:lnTo>
                <a:lnTo>
                  <a:pt x="5842" y="217424"/>
                </a:lnTo>
                <a:lnTo>
                  <a:pt x="23495" y="246888"/>
                </a:lnTo>
                <a:lnTo>
                  <a:pt x="355638" y="246888"/>
                </a:lnTo>
                <a:lnTo>
                  <a:pt x="354965" y="248031"/>
                </a:lnTo>
                <a:lnTo>
                  <a:pt x="348996" y="285623"/>
                </a:lnTo>
                <a:lnTo>
                  <a:pt x="354965" y="323088"/>
                </a:lnTo>
                <a:lnTo>
                  <a:pt x="372745" y="353314"/>
                </a:lnTo>
                <a:lnTo>
                  <a:pt x="596011" y="353314"/>
                </a:lnTo>
                <a:lnTo>
                  <a:pt x="613791" y="323088"/>
                </a:lnTo>
                <a:lnTo>
                  <a:pt x="619760" y="285623"/>
                </a:lnTo>
                <a:lnTo>
                  <a:pt x="613791" y="248031"/>
                </a:lnTo>
                <a:lnTo>
                  <a:pt x="613105" y="246888"/>
                </a:lnTo>
                <a:lnTo>
                  <a:pt x="1091819" y="246888"/>
                </a:lnTo>
                <a:lnTo>
                  <a:pt x="1109472" y="217424"/>
                </a:lnTo>
                <a:lnTo>
                  <a:pt x="1115314" y="18059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bg object 266"/>
          <p:cNvSpPr/>
          <p:nvPr/>
        </p:nvSpPr>
        <p:spPr>
          <a:xfrm>
            <a:off x="3148583" y="7783068"/>
            <a:ext cx="817880" cy="254635"/>
          </a:xfrm>
          <a:custGeom>
            <a:avLst/>
            <a:gdLst/>
            <a:ahLst/>
            <a:cxnLst/>
            <a:rect l="l" t="t" r="r" b="b"/>
            <a:pathLst>
              <a:path w="817879" h="254634">
                <a:moveTo>
                  <a:pt x="792733" y="0"/>
                </a:moveTo>
                <a:lnTo>
                  <a:pt x="25018" y="0"/>
                </a:lnTo>
                <a:lnTo>
                  <a:pt x="6223" y="31495"/>
                </a:lnTo>
                <a:lnTo>
                  <a:pt x="0" y="70865"/>
                </a:lnTo>
                <a:lnTo>
                  <a:pt x="6223" y="110108"/>
                </a:lnTo>
                <a:lnTo>
                  <a:pt x="25018" y="141604"/>
                </a:lnTo>
                <a:lnTo>
                  <a:pt x="35179" y="141604"/>
                </a:lnTo>
                <a:lnTo>
                  <a:pt x="33655" y="144144"/>
                </a:lnTo>
                <a:lnTo>
                  <a:pt x="27305" y="183514"/>
                </a:lnTo>
                <a:lnTo>
                  <a:pt x="33655" y="222757"/>
                </a:lnTo>
                <a:lnTo>
                  <a:pt x="52451" y="254380"/>
                </a:lnTo>
                <a:lnTo>
                  <a:pt x="762000" y="254380"/>
                </a:lnTo>
                <a:lnTo>
                  <a:pt x="780795" y="222757"/>
                </a:lnTo>
                <a:lnTo>
                  <a:pt x="787145" y="183514"/>
                </a:lnTo>
                <a:lnTo>
                  <a:pt x="780795" y="144144"/>
                </a:lnTo>
                <a:lnTo>
                  <a:pt x="779271" y="141604"/>
                </a:lnTo>
                <a:lnTo>
                  <a:pt x="792733" y="141604"/>
                </a:lnTo>
                <a:lnTo>
                  <a:pt x="811530" y="110108"/>
                </a:lnTo>
                <a:lnTo>
                  <a:pt x="817880" y="70865"/>
                </a:lnTo>
                <a:lnTo>
                  <a:pt x="811530" y="31495"/>
                </a:lnTo>
                <a:lnTo>
                  <a:pt x="792733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bg object 267"/>
          <p:cNvSpPr/>
          <p:nvPr/>
        </p:nvSpPr>
        <p:spPr>
          <a:xfrm>
            <a:off x="3139439" y="6967728"/>
            <a:ext cx="1028700" cy="142875"/>
          </a:xfrm>
          <a:custGeom>
            <a:avLst/>
            <a:gdLst/>
            <a:ahLst/>
            <a:cxnLst/>
            <a:rect l="l" t="t" r="r" b="b"/>
            <a:pathLst>
              <a:path w="1028700" h="142875">
                <a:moveTo>
                  <a:pt x="1003554" y="0"/>
                </a:moveTo>
                <a:lnTo>
                  <a:pt x="25018" y="0"/>
                </a:lnTo>
                <a:lnTo>
                  <a:pt x="6223" y="31750"/>
                </a:lnTo>
                <a:lnTo>
                  <a:pt x="0" y="71374"/>
                </a:lnTo>
                <a:lnTo>
                  <a:pt x="6223" y="110998"/>
                </a:lnTo>
                <a:lnTo>
                  <a:pt x="25018" y="142748"/>
                </a:lnTo>
                <a:lnTo>
                  <a:pt x="1003554" y="142748"/>
                </a:lnTo>
                <a:lnTo>
                  <a:pt x="1022350" y="110998"/>
                </a:lnTo>
                <a:lnTo>
                  <a:pt x="1028573" y="71374"/>
                </a:lnTo>
                <a:lnTo>
                  <a:pt x="1022350" y="31750"/>
                </a:lnTo>
                <a:lnTo>
                  <a:pt x="1003554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bg object 268"/>
          <p:cNvSpPr/>
          <p:nvPr/>
        </p:nvSpPr>
        <p:spPr>
          <a:xfrm>
            <a:off x="3043427" y="5583935"/>
            <a:ext cx="1010285" cy="257175"/>
          </a:xfrm>
          <a:custGeom>
            <a:avLst/>
            <a:gdLst/>
            <a:ahLst/>
            <a:cxnLst/>
            <a:rect l="l" t="t" r="r" b="b"/>
            <a:pathLst>
              <a:path w="1010285" h="257175">
                <a:moveTo>
                  <a:pt x="901192" y="0"/>
                </a:moveTo>
                <a:lnTo>
                  <a:pt x="99695" y="0"/>
                </a:lnTo>
                <a:lnTo>
                  <a:pt x="80899" y="31623"/>
                </a:lnTo>
                <a:lnTo>
                  <a:pt x="74676" y="71119"/>
                </a:lnTo>
                <a:lnTo>
                  <a:pt x="80899" y="110616"/>
                </a:lnTo>
                <a:lnTo>
                  <a:pt x="83312" y="114680"/>
                </a:lnTo>
                <a:lnTo>
                  <a:pt x="25019" y="114680"/>
                </a:lnTo>
                <a:lnTo>
                  <a:pt x="6223" y="146430"/>
                </a:lnTo>
                <a:lnTo>
                  <a:pt x="0" y="185800"/>
                </a:lnTo>
                <a:lnTo>
                  <a:pt x="6223" y="225298"/>
                </a:lnTo>
                <a:lnTo>
                  <a:pt x="25019" y="257048"/>
                </a:lnTo>
                <a:lnTo>
                  <a:pt x="984758" y="257048"/>
                </a:lnTo>
                <a:lnTo>
                  <a:pt x="1003554" y="225298"/>
                </a:lnTo>
                <a:lnTo>
                  <a:pt x="1009776" y="185800"/>
                </a:lnTo>
                <a:lnTo>
                  <a:pt x="1003554" y="146430"/>
                </a:lnTo>
                <a:lnTo>
                  <a:pt x="984758" y="114680"/>
                </a:lnTo>
                <a:lnTo>
                  <a:pt x="917575" y="114680"/>
                </a:lnTo>
                <a:lnTo>
                  <a:pt x="920114" y="110616"/>
                </a:lnTo>
                <a:lnTo>
                  <a:pt x="926338" y="71119"/>
                </a:lnTo>
                <a:lnTo>
                  <a:pt x="920114" y="31623"/>
                </a:lnTo>
                <a:lnTo>
                  <a:pt x="901192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bg object 269"/>
          <p:cNvSpPr/>
          <p:nvPr/>
        </p:nvSpPr>
        <p:spPr>
          <a:xfrm>
            <a:off x="252984" y="5067300"/>
            <a:ext cx="1002665" cy="142875"/>
          </a:xfrm>
          <a:custGeom>
            <a:avLst/>
            <a:gdLst/>
            <a:ahLst/>
            <a:cxnLst/>
            <a:rect l="l" t="t" r="r" b="b"/>
            <a:pathLst>
              <a:path w="1002665" h="142875">
                <a:moveTo>
                  <a:pt x="977519" y="0"/>
                </a:moveTo>
                <a:lnTo>
                  <a:pt x="25057" y="0"/>
                </a:lnTo>
                <a:lnTo>
                  <a:pt x="6261" y="31750"/>
                </a:lnTo>
                <a:lnTo>
                  <a:pt x="0" y="71374"/>
                </a:lnTo>
                <a:lnTo>
                  <a:pt x="6261" y="110998"/>
                </a:lnTo>
                <a:lnTo>
                  <a:pt x="25057" y="142748"/>
                </a:lnTo>
                <a:lnTo>
                  <a:pt x="977519" y="142748"/>
                </a:lnTo>
                <a:lnTo>
                  <a:pt x="996302" y="110998"/>
                </a:lnTo>
                <a:lnTo>
                  <a:pt x="1002576" y="71374"/>
                </a:lnTo>
                <a:lnTo>
                  <a:pt x="996302" y="31750"/>
                </a:lnTo>
                <a:lnTo>
                  <a:pt x="977519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bg object 270"/>
          <p:cNvSpPr/>
          <p:nvPr/>
        </p:nvSpPr>
        <p:spPr>
          <a:xfrm>
            <a:off x="1662683" y="5007864"/>
            <a:ext cx="962025" cy="142875"/>
          </a:xfrm>
          <a:custGeom>
            <a:avLst/>
            <a:gdLst/>
            <a:ahLst/>
            <a:cxnLst/>
            <a:rect l="l" t="t" r="r" b="b"/>
            <a:pathLst>
              <a:path w="962025" h="142875">
                <a:moveTo>
                  <a:pt x="936625" y="0"/>
                </a:moveTo>
                <a:lnTo>
                  <a:pt x="25018" y="0"/>
                </a:lnTo>
                <a:lnTo>
                  <a:pt x="6223" y="31750"/>
                </a:lnTo>
                <a:lnTo>
                  <a:pt x="0" y="71374"/>
                </a:lnTo>
                <a:lnTo>
                  <a:pt x="6223" y="110998"/>
                </a:lnTo>
                <a:lnTo>
                  <a:pt x="25018" y="142748"/>
                </a:lnTo>
                <a:lnTo>
                  <a:pt x="936625" y="142748"/>
                </a:lnTo>
                <a:lnTo>
                  <a:pt x="955421" y="110998"/>
                </a:lnTo>
                <a:lnTo>
                  <a:pt x="961644" y="71374"/>
                </a:lnTo>
                <a:lnTo>
                  <a:pt x="955421" y="31750"/>
                </a:lnTo>
                <a:lnTo>
                  <a:pt x="936625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bg object 271"/>
          <p:cNvSpPr/>
          <p:nvPr/>
        </p:nvSpPr>
        <p:spPr>
          <a:xfrm>
            <a:off x="5888735" y="4860035"/>
            <a:ext cx="977265" cy="254635"/>
          </a:xfrm>
          <a:custGeom>
            <a:avLst/>
            <a:gdLst/>
            <a:ahLst/>
            <a:cxnLst/>
            <a:rect l="l" t="t" r="r" b="b"/>
            <a:pathLst>
              <a:path w="977265" h="254635">
                <a:moveTo>
                  <a:pt x="951738" y="0"/>
                </a:moveTo>
                <a:lnTo>
                  <a:pt x="25018" y="0"/>
                </a:lnTo>
                <a:lnTo>
                  <a:pt x="6223" y="31496"/>
                </a:lnTo>
                <a:lnTo>
                  <a:pt x="0" y="70865"/>
                </a:lnTo>
                <a:lnTo>
                  <a:pt x="6223" y="110109"/>
                </a:lnTo>
                <a:lnTo>
                  <a:pt x="25018" y="141604"/>
                </a:lnTo>
                <a:lnTo>
                  <a:pt x="93090" y="141604"/>
                </a:lnTo>
                <a:lnTo>
                  <a:pt x="91566" y="144144"/>
                </a:lnTo>
                <a:lnTo>
                  <a:pt x="85343" y="183514"/>
                </a:lnTo>
                <a:lnTo>
                  <a:pt x="91566" y="222758"/>
                </a:lnTo>
                <a:lnTo>
                  <a:pt x="110362" y="254380"/>
                </a:lnTo>
                <a:lnTo>
                  <a:pt x="866266" y="254380"/>
                </a:lnTo>
                <a:lnTo>
                  <a:pt x="885063" y="222758"/>
                </a:lnTo>
                <a:lnTo>
                  <a:pt x="891286" y="183514"/>
                </a:lnTo>
                <a:lnTo>
                  <a:pt x="885063" y="144144"/>
                </a:lnTo>
                <a:lnTo>
                  <a:pt x="883538" y="141604"/>
                </a:lnTo>
                <a:lnTo>
                  <a:pt x="951738" y="141604"/>
                </a:lnTo>
                <a:lnTo>
                  <a:pt x="970534" y="110109"/>
                </a:lnTo>
                <a:lnTo>
                  <a:pt x="976757" y="70865"/>
                </a:lnTo>
                <a:lnTo>
                  <a:pt x="970534" y="31496"/>
                </a:lnTo>
                <a:lnTo>
                  <a:pt x="951738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bg object 272"/>
          <p:cNvSpPr/>
          <p:nvPr/>
        </p:nvSpPr>
        <p:spPr>
          <a:xfrm>
            <a:off x="4402835" y="4283964"/>
            <a:ext cx="1092835" cy="142875"/>
          </a:xfrm>
          <a:custGeom>
            <a:avLst/>
            <a:gdLst/>
            <a:ahLst/>
            <a:cxnLst/>
            <a:rect l="l" t="t" r="r" b="b"/>
            <a:pathLst>
              <a:path w="1092835" h="142875">
                <a:moveTo>
                  <a:pt x="1067689" y="0"/>
                </a:moveTo>
                <a:lnTo>
                  <a:pt x="25018" y="0"/>
                </a:lnTo>
                <a:lnTo>
                  <a:pt x="6223" y="31750"/>
                </a:lnTo>
                <a:lnTo>
                  <a:pt x="0" y="71374"/>
                </a:lnTo>
                <a:lnTo>
                  <a:pt x="6223" y="110998"/>
                </a:lnTo>
                <a:lnTo>
                  <a:pt x="25018" y="142748"/>
                </a:lnTo>
                <a:lnTo>
                  <a:pt x="1067689" y="142748"/>
                </a:lnTo>
                <a:lnTo>
                  <a:pt x="1086485" y="110998"/>
                </a:lnTo>
                <a:lnTo>
                  <a:pt x="1092708" y="71374"/>
                </a:lnTo>
                <a:lnTo>
                  <a:pt x="1086485" y="31750"/>
                </a:lnTo>
                <a:lnTo>
                  <a:pt x="1067689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bg object 273"/>
          <p:cNvSpPr/>
          <p:nvPr/>
        </p:nvSpPr>
        <p:spPr>
          <a:xfrm>
            <a:off x="2967227" y="4229100"/>
            <a:ext cx="1144905" cy="142875"/>
          </a:xfrm>
          <a:custGeom>
            <a:avLst/>
            <a:gdLst/>
            <a:ahLst/>
            <a:cxnLst/>
            <a:rect l="l" t="t" r="r" b="b"/>
            <a:pathLst>
              <a:path w="1144904" h="142875">
                <a:moveTo>
                  <a:pt x="1119377" y="0"/>
                </a:moveTo>
                <a:lnTo>
                  <a:pt x="25019" y="0"/>
                </a:lnTo>
                <a:lnTo>
                  <a:pt x="6223" y="31750"/>
                </a:lnTo>
                <a:lnTo>
                  <a:pt x="0" y="71374"/>
                </a:lnTo>
                <a:lnTo>
                  <a:pt x="6223" y="110998"/>
                </a:lnTo>
                <a:lnTo>
                  <a:pt x="25019" y="142748"/>
                </a:lnTo>
                <a:lnTo>
                  <a:pt x="1119377" y="142748"/>
                </a:lnTo>
                <a:lnTo>
                  <a:pt x="1138174" y="110998"/>
                </a:lnTo>
                <a:lnTo>
                  <a:pt x="1144397" y="71374"/>
                </a:lnTo>
                <a:lnTo>
                  <a:pt x="1138174" y="31750"/>
                </a:lnTo>
                <a:lnTo>
                  <a:pt x="1119377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bg object 274"/>
          <p:cNvSpPr/>
          <p:nvPr/>
        </p:nvSpPr>
        <p:spPr>
          <a:xfrm>
            <a:off x="1638300" y="4177284"/>
            <a:ext cx="1027430" cy="142875"/>
          </a:xfrm>
          <a:custGeom>
            <a:avLst/>
            <a:gdLst/>
            <a:ahLst/>
            <a:cxnLst/>
            <a:rect l="l" t="t" r="r" b="b"/>
            <a:pathLst>
              <a:path w="1027430" h="142875">
                <a:moveTo>
                  <a:pt x="1002030" y="0"/>
                </a:moveTo>
                <a:lnTo>
                  <a:pt x="25018" y="0"/>
                </a:lnTo>
                <a:lnTo>
                  <a:pt x="6223" y="31750"/>
                </a:lnTo>
                <a:lnTo>
                  <a:pt x="0" y="71374"/>
                </a:lnTo>
                <a:lnTo>
                  <a:pt x="6223" y="110998"/>
                </a:lnTo>
                <a:lnTo>
                  <a:pt x="25018" y="142748"/>
                </a:lnTo>
                <a:lnTo>
                  <a:pt x="1002030" y="142748"/>
                </a:lnTo>
                <a:lnTo>
                  <a:pt x="1020826" y="110998"/>
                </a:lnTo>
                <a:lnTo>
                  <a:pt x="1027049" y="71374"/>
                </a:lnTo>
                <a:lnTo>
                  <a:pt x="1020826" y="31750"/>
                </a:lnTo>
                <a:lnTo>
                  <a:pt x="1002030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bg object 275"/>
          <p:cNvSpPr/>
          <p:nvPr/>
        </p:nvSpPr>
        <p:spPr>
          <a:xfrm>
            <a:off x="5910071" y="4165091"/>
            <a:ext cx="926465" cy="142875"/>
          </a:xfrm>
          <a:custGeom>
            <a:avLst/>
            <a:gdLst/>
            <a:ahLst/>
            <a:cxnLst/>
            <a:rect l="l" t="t" r="r" b="b"/>
            <a:pathLst>
              <a:path w="926465" h="142875">
                <a:moveTo>
                  <a:pt x="901446" y="0"/>
                </a:moveTo>
                <a:lnTo>
                  <a:pt x="25018" y="0"/>
                </a:lnTo>
                <a:lnTo>
                  <a:pt x="6223" y="31750"/>
                </a:lnTo>
                <a:lnTo>
                  <a:pt x="0" y="71374"/>
                </a:lnTo>
                <a:lnTo>
                  <a:pt x="6223" y="110998"/>
                </a:lnTo>
                <a:lnTo>
                  <a:pt x="25018" y="142748"/>
                </a:lnTo>
                <a:lnTo>
                  <a:pt x="901446" y="142748"/>
                </a:lnTo>
                <a:lnTo>
                  <a:pt x="920242" y="110998"/>
                </a:lnTo>
                <a:lnTo>
                  <a:pt x="926464" y="71374"/>
                </a:lnTo>
                <a:lnTo>
                  <a:pt x="920242" y="31750"/>
                </a:lnTo>
                <a:lnTo>
                  <a:pt x="901446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bg object 276"/>
          <p:cNvSpPr/>
          <p:nvPr/>
        </p:nvSpPr>
        <p:spPr>
          <a:xfrm>
            <a:off x="5457444" y="2645664"/>
            <a:ext cx="275590" cy="142875"/>
          </a:xfrm>
          <a:custGeom>
            <a:avLst/>
            <a:gdLst/>
            <a:ahLst/>
            <a:cxnLst/>
            <a:rect l="l" t="t" r="r" b="b"/>
            <a:pathLst>
              <a:path w="275589" h="142875">
                <a:moveTo>
                  <a:pt x="250189" y="0"/>
                </a:moveTo>
                <a:lnTo>
                  <a:pt x="25018" y="0"/>
                </a:lnTo>
                <a:lnTo>
                  <a:pt x="6222" y="31750"/>
                </a:lnTo>
                <a:lnTo>
                  <a:pt x="0" y="71374"/>
                </a:lnTo>
                <a:lnTo>
                  <a:pt x="6222" y="110997"/>
                </a:lnTo>
                <a:lnTo>
                  <a:pt x="25018" y="142747"/>
                </a:lnTo>
                <a:lnTo>
                  <a:pt x="250189" y="142747"/>
                </a:lnTo>
                <a:lnTo>
                  <a:pt x="268985" y="110997"/>
                </a:lnTo>
                <a:lnTo>
                  <a:pt x="275335" y="71374"/>
                </a:lnTo>
                <a:lnTo>
                  <a:pt x="268985" y="31750"/>
                </a:lnTo>
                <a:lnTo>
                  <a:pt x="250189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bg object 277"/>
          <p:cNvSpPr/>
          <p:nvPr/>
        </p:nvSpPr>
        <p:spPr>
          <a:xfrm>
            <a:off x="6911340" y="2587751"/>
            <a:ext cx="275590" cy="142875"/>
          </a:xfrm>
          <a:custGeom>
            <a:avLst/>
            <a:gdLst/>
            <a:ahLst/>
            <a:cxnLst/>
            <a:rect l="l" t="t" r="r" b="b"/>
            <a:pathLst>
              <a:path w="275590" h="142875">
                <a:moveTo>
                  <a:pt x="250189" y="0"/>
                </a:moveTo>
                <a:lnTo>
                  <a:pt x="25018" y="0"/>
                </a:lnTo>
                <a:lnTo>
                  <a:pt x="6223" y="31750"/>
                </a:lnTo>
                <a:lnTo>
                  <a:pt x="0" y="71374"/>
                </a:lnTo>
                <a:lnTo>
                  <a:pt x="6223" y="110998"/>
                </a:lnTo>
                <a:lnTo>
                  <a:pt x="25018" y="142748"/>
                </a:lnTo>
                <a:lnTo>
                  <a:pt x="250189" y="142748"/>
                </a:lnTo>
                <a:lnTo>
                  <a:pt x="268985" y="110998"/>
                </a:lnTo>
                <a:lnTo>
                  <a:pt x="275335" y="71374"/>
                </a:lnTo>
                <a:lnTo>
                  <a:pt x="268985" y="31750"/>
                </a:lnTo>
                <a:lnTo>
                  <a:pt x="250189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bg object 278"/>
          <p:cNvSpPr/>
          <p:nvPr/>
        </p:nvSpPr>
        <p:spPr>
          <a:xfrm>
            <a:off x="1647444" y="2581655"/>
            <a:ext cx="275590" cy="142875"/>
          </a:xfrm>
          <a:custGeom>
            <a:avLst/>
            <a:gdLst/>
            <a:ahLst/>
            <a:cxnLst/>
            <a:rect l="l" t="t" r="r" b="b"/>
            <a:pathLst>
              <a:path w="275589" h="142875">
                <a:moveTo>
                  <a:pt x="250189" y="0"/>
                </a:moveTo>
                <a:lnTo>
                  <a:pt x="25018" y="0"/>
                </a:lnTo>
                <a:lnTo>
                  <a:pt x="6223" y="31750"/>
                </a:lnTo>
                <a:lnTo>
                  <a:pt x="0" y="71374"/>
                </a:lnTo>
                <a:lnTo>
                  <a:pt x="6223" y="110998"/>
                </a:lnTo>
                <a:lnTo>
                  <a:pt x="25018" y="142748"/>
                </a:lnTo>
                <a:lnTo>
                  <a:pt x="250189" y="142748"/>
                </a:lnTo>
                <a:lnTo>
                  <a:pt x="268986" y="110998"/>
                </a:lnTo>
                <a:lnTo>
                  <a:pt x="275336" y="71374"/>
                </a:lnTo>
                <a:lnTo>
                  <a:pt x="268986" y="31750"/>
                </a:lnTo>
                <a:lnTo>
                  <a:pt x="250189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bg object 279"/>
          <p:cNvSpPr/>
          <p:nvPr/>
        </p:nvSpPr>
        <p:spPr>
          <a:xfrm>
            <a:off x="4002023" y="2535935"/>
            <a:ext cx="659765" cy="142875"/>
          </a:xfrm>
          <a:custGeom>
            <a:avLst/>
            <a:gdLst/>
            <a:ahLst/>
            <a:cxnLst/>
            <a:rect l="l" t="t" r="r" b="b"/>
            <a:pathLst>
              <a:path w="659764" h="142875">
                <a:moveTo>
                  <a:pt x="634364" y="0"/>
                </a:moveTo>
                <a:lnTo>
                  <a:pt x="25018" y="0"/>
                </a:lnTo>
                <a:lnTo>
                  <a:pt x="6223" y="31750"/>
                </a:lnTo>
                <a:lnTo>
                  <a:pt x="0" y="71374"/>
                </a:lnTo>
                <a:lnTo>
                  <a:pt x="6223" y="110998"/>
                </a:lnTo>
                <a:lnTo>
                  <a:pt x="25018" y="142748"/>
                </a:lnTo>
                <a:lnTo>
                  <a:pt x="634364" y="142748"/>
                </a:lnTo>
                <a:lnTo>
                  <a:pt x="653161" y="110998"/>
                </a:lnTo>
                <a:lnTo>
                  <a:pt x="659511" y="71374"/>
                </a:lnTo>
                <a:lnTo>
                  <a:pt x="653161" y="31750"/>
                </a:lnTo>
                <a:lnTo>
                  <a:pt x="634364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bg object 280"/>
          <p:cNvSpPr/>
          <p:nvPr/>
        </p:nvSpPr>
        <p:spPr>
          <a:xfrm>
            <a:off x="5039867" y="2523744"/>
            <a:ext cx="1108075" cy="142875"/>
          </a:xfrm>
          <a:custGeom>
            <a:avLst/>
            <a:gdLst/>
            <a:ahLst/>
            <a:cxnLst/>
            <a:rect l="l" t="t" r="r" b="b"/>
            <a:pathLst>
              <a:path w="1108075" h="142875">
                <a:moveTo>
                  <a:pt x="1082802" y="0"/>
                </a:moveTo>
                <a:lnTo>
                  <a:pt x="25019" y="0"/>
                </a:lnTo>
                <a:lnTo>
                  <a:pt x="6223" y="31750"/>
                </a:lnTo>
                <a:lnTo>
                  <a:pt x="0" y="71374"/>
                </a:lnTo>
                <a:lnTo>
                  <a:pt x="6223" y="110998"/>
                </a:lnTo>
                <a:lnTo>
                  <a:pt x="25019" y="142748"/>
                </a:lnTo>
                <a:lnTo>
                  <a:pt x="1082802" y="142748"/>
                </a:lnTo>
                <a:lnTo>
                  <a:pt x="1101598" y="110998"/>
                </a:lnTo>
                <a:lnTo>
                  <a:pt x="1107821" y="71374"/>
                </a:lnTo>
                <a:lnTo>
                  <a:pt x="1101598" y="31750"/>
                </a:lnTo>
                <a:lnTo>
                  <a:pt x="1082802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bg object 281"/>
          <p:cNvSpPr/>
          <p:nvPr/>
        </p:nvSpPr>
        <p:spPr>
          <a:xfrm>
            <a:off x="6495288" y="2464307"/>
            <a:ext cx="1104900" cy="142875"/>
          </a:xfrm>
          <a:custGeom>
            <a:avLst/>
            <a:gdLst/>
            <a:ahLst/>
            <a:cxnLst/>
            <a:rect l="l" t="t" r="r" b="b"/>
            <a:pathLst>
              <a:path w="1104900" h="142875">
                <a:moveTo>
                  <a:pt x="1079500" y="0"/>
                </a:moveTo>
                <a:lnTo>
                  <a:pt x="25018" y="0"/>
                </a:lnTo>
                <a:lnTo>
                  <a:pt x="6223" y="31750"/>
                </a:lnTo>
                <a:lnTo>
                  <a:pt x="0" y="71374"/>
                </a:lnTo>
                <a:lnTo>
                  <a:pt x="6223" y="110998"/>
                </a:lnTo>
                <a:lnTo>
                  <a:pt x="25018" y="142748"/>
                </a:lnTo>
                <a:lnTo>
                  <a:pt x="1079500" y="142748"/>
                </a:lnTo>
                <a:lnTo>
                  <a:pt x="1098295" y="110998"/>
                </a:lnTo>
                <a:lnTo>
                  <a:pt x="1104518" y="71374"/>
                </a:lnTo>
                <a:lnTo>
                  <a:pt x="1098295" y="31750"/>
                </a:lnTo>
                <a:lnTo>
                  <a:pt x="1079500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bg object 282"/>
          <p:cNvSpPr/>
          <p:nvPr/>
        </p:nvSpPr>
        <p:spPr>
          <a:xfrm>
            <a:off x="1205483" y="2459735"/>
            <a:ext cx="1158240" cy="142875"/>
          </a:xfrm>
          <a:custGeom>
            <a:avLst/>
            <a:gdLst/>
            <a:ahLst/>
            <a:cxnLst/>
            <a:rect l="l" t="t" r="r" b="b"/>
            <a:pathLst>
              <a:path w="1158239" h="142875">
                <a:moveTo>
                  <a:pt x="1132967" y="0"/>
                </a:moveTo>
                <a:lnTo>
                  <a:pt x="25057" y="0"/>
                </a:lnTo>
                <a:lnTo>
                  <a:pt x="6261" y="31750"/>
                </a:lnTo>
                <a:lnTo>
                  <a:pt x="0" y="71374"/>
                </a:lnTo>
                <a:lnTo>
                  <a:pt x="6261" y="110998"/>
                </a:lnTo>
                <a:lnTo>
                  <a:pt x="25057" y="142748"/>
                </a:lnTo>
                <a:lnTo>
                  <a:pt x="1132967" y="142748"/>
                </a:lnTo>
                <a:lnTo>
                  <a:pt x="1151763" y="110998"/>
                </a:lnTo>
                <a:lnTo>
                  <a:pt x="1157986" y="71374"/>
                </a:lnTo>
                <a:lnTo>
                  <a:pt x="1151763" y="31750"/>
                </a:lnTo>
                <a:lnTo>
                  <a:pt x="1132967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bg object 283"/>
          <p:cNvSpPr/>
          <p:nvPr/>
        </p:nvSpPr>
        <p:spPr>
          <a:xfrm>
            <a:off x="4113276" y="2412492"/>
            <a:ext cx="438784" cy="142875"/>
          </a:xfrm>
          <a:custGeom>
            <a:avLst/>
            <a:gdLst/>
            <a:ahLst/>
            <a:cxnLst/>
            <a:rect l="l" t="t" r="r" b="b"/>
            <a:pathLst>
              <a:path w="438785" h="142875">
                <a:moveTo>
                  <a:pt x="413638" y="0"/>
                </a:moveTo>
                <a:lnTo>
                  <a:pt x="25019" y="0"/>
                </a:lnTo>
                <a:lnTo>
                  <a:pt x="6223" y="31750"/>
                </a:lnTo>
                <a:lnTo>
                  <a:pt x="0" y="71374"/>
                </a:lnTo>
                <a:lnTo>
                  <a:pt x="6223" y="110998"/>
                </a:lnTo>
                <a:lnTo>
                  <a:pt x="25019" y="142748"/>
                </a:lnTo>
                <a:lnTo>
                  <a:pt x="413638" y="142748"/>
                </a:lnTo>
                <a:lnTo>
                  <a:pt x="432435" y="110998"/>
                </a:lnTo>
                <a:lnTo>
                  <a:pt x="438658" y="71374"/>
                </a:lnTo>
                <a:lnTo>
                  <a:pt x="432435" y="31750"/>
                </a:lnTo>
                <a:lnTo>
                  <a:pt x="413638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bg object 284"/>
          <p:cNvSpPr/>
          <p:nvPr/>
        </p:nvSpPr>
        <p:spPr>
          <a:xfrm>
            <a:off x="5096255" y="2400300"/>
            <a:ext cx="995680" cy="142875"/>
          </a:xfrm>
          <a:custGeom>
            <a:avLst/>
            <a:gdLst/>
            <a:ahLst/>
            <a:cxnLst/>
            <a:rect l="l" t="t" r="r" b="b"/>
            <a:pathLst>
              <a:path w="995679" h="142875">
                <a:moveTo>
                  <a:pt x="970026" y="0"/>
                </a:moveTo>
                <a:lnTo>
                  <a:pt x="25019" y="0"/>
                </a:lnTo>
                <a:lnTo>
                  <a:pt x="6223" y="31750"/>
                </a:lnTo>
                <a:lnTo>
                  <a:pt x="0" y="71374"/>
                </a:lnTo>
                <a:lnTo>
                  <a:pt x="6223" y="110998"/>
                </a:lnTo>
                <a:lnTo>
                  <a:pt x="25019" y="142748"/>
                </a:lnTo>
                <a:lnTo>
                  <a:pt x="970026" y="142748"/>
                </a:lnTo>
                <a:lnTo>
                  <a:pt x="988822" y="110998"/>
                </a:lnTo>
                <a:lnTo>
                  <a:pt x="995172" y="71374"/>
                </a:lnTo>
                <a:lnTo>
                  <a:pt x="988822" y="31750"/>
                </a:lnTo>
                <a:lnTo>
                  <a:pt x="970026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bg object 285"/>
          <p:cNvSpPr/>
          <p:nvPr/>
        </p:nvSpPr>
        <p:spPr>
          <a:xfrm>
            <a:off x="6518147" y="2342388"/>
            <a:ext cx="1057910" cy="142875"/>
          </a:xfrm>
          <a:custGeom>
            <a:avLst/>
            <a:gdLst/>
            <a:ahLst/>
            <a:cxnLst/>
            <a:rect l="l" t="t" r="r" b="b"/>
            <a:pathLst>
              <a:path w="1057909" h="142875">
                <a:moveTo>
                  <a:pt x="1032509" y="0"/>
                </a:moveTo>
                <a:lnTo>
                  <a:pt x="25019" y="0"/>
                </a:lnTo>
                <a:lnTo>
                  <a:pt x="6223" y="31750"/>
                </a:lnTo>
                <a:lnTo>
                  <a:pt x="0" y="71373"/>
                </a:lnTo>
                <a:lnTo>
                  <a:pt x="6223" y="110997"/>
                </a:lnTo>
                <a:lnTo>
                  <a:pt x="25019" y="142747"/>
                </a:lnTo>
                <a:lnTo>
                  <a:pt x="1032509" y="142747"/>
                </a:lnTo>
                <a:lnTo>
                  <a:pt x="1051305" y="110997"/>
                </a:lnTo>
                <a:lnTo>
                  <a:pt x="1057528" y="71373"/>
                </a:lnTo>
                <a:lnTo>
                  <a:pt x="1051305" y="31750"/>
                </a:lnTo>
                <a:lnTo>
                  <a:pt x="1032509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bg object 286"/>
          <p:cNvSpPr/>
          <p:nvPr/>
        </p:nvSpPr>
        <p:spPr>
          <a:xfrm>
            <a:off x="1423416" y="2342388"/>
            <a:ext cx="722630" cy="142875"/>
          </a:xfrm>
          <a:custGeom>
            <a:avLst/>
            <a:gdLst/>
            <a:ahLst/>
            <a:cxnLst/>
            <a:rect l="l" t="t" r="r" b="b"/>
            <a:pathLst>
              <a:path w="722630" h="142875">
                <a:moveTo>
                  <a:pt x="697229" y="0"/>
                </a:moveTo>
                <a:lnTo>
                  <a:pt x="25018" y="0"/>
                </a:lnTo>
                <a:lnTo>
                  <a:pt x="6222" y="31750"/>
                </a:lnTo>
                <a:lnTo>
                  <a:pt x="0" y="71373"/>
                </a:lnTo>
                <a:lnTo>
                  <a:pt x="6222" y="110997"/>
                </a:lnTo>
                <a:lnTo>
                  <a:pt x="25018" y="142747"/>
                </a:lnTo>
                <a:lnTo>
                  <a:pt x="697229" y="142747"/>
                </a:lnTo>
                <a:lnTo>
                  <a:pt x="716026" y="110997"/>
                </a:lnTo>
                <a:lnTo>
                  <a:pt x="722248" y="71373"/>
                </a:lnTo>
                <a:lnTo>
                  <a:pt x="716026" y="31750"/>
                </a:lnTo>
                <a:lnTo>
                  <a:pt x="697229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bg object 287"/>
          <p:cNvSpPr/>
          <p:nvPr/>
        </p:nvSpPr>
        <p:spPr>
          <a:xfrm>
            <a:off x="4041647" y="2289048"/>
            <a:ext cx="579120" cy="142875"/>
          </a:xfrm>
          <a:custGeom>
            <a:avLst/>
            <a:gdLst/>
            <a:ahLst/>
            <a:cxnLst/>
            <a:rect l="l" t="t" r="r" b="b"/>
            <a:pathLst>
              <a:path w="579120" h="142875">
                <a:moveTo>
                  <a:pt x="553592" y="0"/>
                </a:moveTo>
                <a:lnTo>
                  <a:pt x="25018" y="0"/>
                </a:lnTo>
                <a:lnTo>
                  <a:pt x="6223" y="31750"/>
                </a:lnTo>
                <a:lnTo>
                  <a:pt x="0" y="71374"/>
                </a:lnTo>
                <a:lnTo>
                  <a:pt x="6223" y="110998"/>
                </a:lnTo>
                <a:lnTo>
                  <a:pt x="25018" y="142748"/>
                </a:lnTo>
                <a:lnTo>
                  <a:pt x="553592" y="142748"/>
                </a:lnTo>
                <a:lnTo>
                  <a:pt x="572388" y="110998"/>
                </a:lnTo>
                <a:lnTo>
                  <a:pt x="578612" y="71374"/>
                </a:lnTo>
                <a:lnTo>
                  <a:pt x="572388" y="31750"/>
                </a:lnTo>
                <a:lnTo>
                  <a:pt x="553592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bg object 288"/>
          <p:cNvSpPr/>
          <p:nvPr/>
        </p:nvSpPr>
        <p:spPr>
          <a:xfrm>
            <a:off x="5064252" y="2276855"/>
            <a:ext cx="1057910" cy="142875"/>
          </a:xfrm>
          <a:custGeom>
            <a:avLst/>
            <a:gdLst/>
            <a:ahLst/>
            <a:cxnLst/>
            <a:rect l="l" t="t" r="r" b="b"/>
            <a:pathLst>
              <a:path w="1057910" h="142875">
                <a:moveTo>
                  <a:pt x="1032510" y="0"/>
                </a:moveTo>
                <a:lnTo>
                  <a:pt x="25019" y="0"/>
                </a:lnTo>
                <a:lnTo>
                  <a:pt x="6223" y="31750"/>
                </a:lnTo>
                <a:lnTo>
                  <a:pt x="0" y="71374"/>
                </a:lnTo>
                <a:lnTo>
                  <a:pt x="6223" y="110998"/>
                </a:lnTo>
                <a:lnTo>
                  <a:pt x="25019" y="142748"/>
                </a:lnTo>
                <a:lnTo>
                  <a:pt x="1032510" y="142748"/>
                </a:lnTo>
                <a:lnTo>
                  <a:pt x="1051306" y="110998"/>
                </a:lnTo>
                <a:lnTo>
                  <a:pt x="1057528" y="71374"/>
                </a:lnTo>
                <a:lnTo>
                  <a:pt x="1051306" y="31750"/>
                </a:lnTo>
                <a:lnTo>
                  <a:pt x="1032510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bg object 289"/>
          <p:cNvSpPr/>
          <p:nvPr/>
        </p:nvSpPr>
        <p:spPr>
          <a:xfrm>
            <a:off x="6510528" y="2218944"/>
            <a:ext cx="1074420" cy="142875"/>
          </a:xfrm>
          <a:custGeom>
            <a:avLst/>
            <a:gdLst/>
            <a:ahLst/>
            <a:cxnLst/>
            <a:rect l="l" t="t" r="r" b="b"/>
            <a:pathLst>
              <a:path w="1074420" h="142875">
                <a:moveTo>
                  <a:pt x="1048893" y="0"/>
                </a:moveTo>
                <a:lnTo>
                  <a:pt x="25019" y="0"/>
                </a:lnTo>
                <a:lnTo>
                  <a:pt x="6223" y="31750"/>
                </a:lnTo>
                <a:lnTo>
                  <a:pt x="0" y="71374"/>
                </a:lnTo>
                <a:lnTo>
                  <a:pt x="6223" y="110998"/>
                </a:lnTo>
                <a:lnTo>
                  <a:pt x="25019" y="142748"/>
                </a:lnTo>
                <a:lnTo>
                  <a:pt x="1048893" y="142748"/>
                </a:lnTo>
                <a:lnTo>
                  <a:pt x="1067689" y="110998"/>
                </a:lnTo>
                <a:lnTo>
                  <a:pt x="1074039" y="71374"/>
                </a:lnTo>
                <a:lnTo>
                  <a:pt x="1067689" y="31750"/>
                </a:lnTo>
                <a:lnTo>
                  <a:pt x="1048893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bg object 290"/>
          <p:cNvSpPr/>
          <p:nvPr/>
        </p:nvSpPr>
        <p:spPr>
          <a:xfrm>
            <a:off x="1341119" y="2214372"/>
            <a:ext cx="885190" cy="142875"/>
          </a:xfrm>
          <a:custGeom>
            <a:avLst/>
            <a:gdLst/>
            <a:ahLst/>
            <a:cxnLst/>
            <a:rect l="l" t="t" r="r" b="b"/>
            <a:pathLst>
              <a:path w="885189" h="142875">
                <a:moveTo>
                  <a:pt x="860171" y="0"/>
                </a:moveTo>
                <a:lnTo>
                  <a:pt x="25018" y="0"/>
                </a:lnTo>
                <a:lnTo>
                  <a:pt x="6223" y="31750"/>
                </a:lnTo>
                <a:lnTo>
                  <a:pt x="0" y="71374"/>
                </a:lnTo>
                <a:lnTo>
                  <a:pt x="6223" y="110998"/>
                </a:lnTo>
                <a:lnTo>
                  <a:pt x="25018" y="142748"/>
                </a:lnTo>
                <a:lnTo>
                  <a:pt x="860171" y="142748"/>
                </a:lnTo>
                <a:lnTo>
                  <a:pt x="878967" y="110998"/>
                </a:lnTo>
                <a:lnTo>
                  <a:pt x="885190" y="71374"/>
                </a:lnTo>
                <a:lnTo>
                  <a:pt x="878967" y="31750"/>
                </a:lnTo>
                <a:lnTo>
                  <a:pt x="860171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bg object 291"/>
          <p:cNvSpPr/>
          <p:nvPr/>
        </p:nvSpPr>
        <p:spPr>
          <a:xfrm>
            <a:off x="4000500" y="2165604"/>
            <a:ext cx="664845" cy="142875"/>
          </a:xfrm>
          <a:custGeom>
            <a:avLst/>
            <a:gdLst/>
            <a:ahLst/>
            <a:cxnLst/>
            <a:rect l="l" t="t" r="r" b="b"/>
            <a:pathLst>
              <a:path w="664845" h="142875">
                <a:moveTo>
                  <a:pt x="639190" y="0"/>
                </a:moveTo>
                <a:lnTo>
                  <a:pt x="25019" y="0"/>
                </a:lnTo>
                <a:lnTo>
                  <a:pt x="6223" y="31750"/>
                </a:lnTo>
                <a:lnTo>
                  <a:pt x="0" y="71374"/>
                </a:lnTo>
                <a:lnTo>
                  <a:pt x="6223" y="110998"/>
                </a:lnTo>
                <a:lnTo>
                  <a:pt x="25019" y="142748"/>
                </a:lnTo>
                <a:lnTo>
                  <a:pt x="639190" y="142748"/>
                </a:lnTo>
                <a:lnTo>
                  <a:pt x="657987" y="110998"/>
                </a:lnTo>
                <a:lnTo>
                  <a:pt x="664337" y="71374"/>
                </a:lnTo>
                <a:lnTo>
                  <a:pt x="657987" y="31750"/>
                </a:lnTo>
                <a:lnTo>
                  <a:pt x="639190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bg object 292"/>
          <p:cNvSpPr/>
          <p:nvPr/>
        </p:nvSpPr>
        <p:spPr>
          <a:xfrm>
            <a:off x="5263896" y="2156460"/>
            <a:ext cx="666115" cy="142875"/>
          </a:xfrm>
          <a:custGeom>
            <a:avLst/>
            <a:gdLst/>
            <a:ahLst/>
            <a:cxnLst/>
            <a:rect l="l" t="t" r="r" b="b"/>
            <a:pathLst>
              <a:path w="666114" h="142875">
                <a:moveTo>
                  <a:pt x="640714" y="0"/>
                </a:moveTo>
                <a:lnTo>
                  <a:pt x="25018" y="0"/>
                </a:lnTo>
                <a:lnTo>
                  <a:pt x="6223" y="31750"/>
                </a:lnTo>
                <a:lnTo>
                  <a:pt x="0" y="71374"/>
                </a:lnTo>
                <a:lnTo>
                  <a:pt x="6223" y="110998"/>
                </a:lnTo>
                <a:lnTo>
                  <a:pt x="25018" y="142748"/>
                </a:lnTo>
                <a:lnTo>
                  <a:pt x="640714" y="142748"/>
                </a:lnTo>
                <a:lnTo>
                  <a:pt x="659511" y="110998"/>
                </a:lnTo>
                <a:lnTo>
                  <a:pt x="665733" y="71374"/>
                </a:lnTo>
                <a:lnTo>
                  <a:pt x="659511" y="31750"/>
                </a:lnTo>
                <a:lnTo>
                  <a:pt x="640714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bg object 293"/>
          <p:cNvSpPr/>
          <p:nvPr/>
        </p:nvSpPr>
        <p:spPr>
          <a:xfrm>
            <a:off x="3992880" y="1801367"/>
            <a:ext cx="676275" cy="388620"/>
          </a:xfrm>
          <a:custGeom>
            <a:avLst/>
            <a:gdLst/>
            <a:ahLst/>
            <a:cxnLst/>
            <a:rect l="l" t="t" r="r" b="b"/>
            <a:pathLst>
              <a:path w="676275" h="388619">
                <a:moveTo>
                  <a:pt x="676275" y="316738"/>
                </a:moveTo>
                <a:lnTo>
                  <a:pt x="670052" y="277114"/>
                </a:lnTo>
                <a:lnTo>
                  <a:pt x="651256" y="245364"/>
                </a:lnTo>
                <a:lnTo>
                  <a:pt x="599821" y="245364"/>
                </a:lnTo>
                <a:lnTo>
                  <a:pt x="606298" y="234442"/>
                </a:lnTo>
                <a:lnTo>
                  <a:pt x="612521" y="194818"/>
                </a:lnTo>
                <a:lnTo>
                  <a:pt x="606298" y="155194"/>
                </a:lnTo>
                <a:lnTo>
                  <a:pt x="587502" y="123444"/>
                </a:lnTo>
                <a:lnTo>
                  <a:pt x="533006" y="123444"/>
                </a:lnTo>
                <a:lnTo>
                  <a:pt x="540385" y="110998"/>
                </a:lnTo>
                <a:lnTo>
                  <a:pt x="546608" y="71374"/>
                </a:lnTo>
                <a:lnTo>
                  <a:pt x="540385" y="31750"/>
                </a:lnTo>
                <a:lnTo>
                  <a:pt x="521589" y="0"/>
                </a:lnTo>
                <a:lnTo>
                  <a:pt x="154559" y="0"/>
                </a:lnTo>
                <a:lnTo>
                  <a:pt x="135763" y="31750"/>
                </a:lnTo>
                <a:lnTo>
                  <a:pt x="129540" y="71374"/>
                </a:lnTo>
                <a:lnTo>
                  <a:pt x="135763" y="110998"/>
                </a:lnTo>
                <a:lnTo>
                  <a:pt x="143129" y="123444"/>
                </a:lnTo>
                <a:lnTo>
                  <a:pt x="87503" y="123444"/>
                </a:lnTo>
                <a:lnTo>
                  <a:pt x="68707" y="155194"/>
                </a:lnTo>
                <a:lnTo>
                  <a:pt x="62484" y="194818"/>
                </a:lnTo>
                <a:lnTo>
                  <a:pt x="68707" y="234442"/>
                </a:lnTo>
                <a:lnTo>
                  <a:pt x="75171" y="245364"/>
                </a:lnTo>
                <a:lnTo>
                  <a:pt x="25146" y="245364"/>
                </a:lnTo>
                <a:lnTo>
                  <a:pt x="6223" y="277114"/>
                </a:lnTo>
                <a:lnTo>
                  <a:pt x="0" y="316738"/>
                </a:lnTo>
                <a:lnTo>
                  <a:pt x="6223" y="356362"/>
                </a:lnTo>
                <a:lnTo>
                  <a:pt x="25146" y="388112"/>
                </a:lnTo>
                <a:lnTo>
                  <a:pt x="651256" y="388112"/>
                </a:lnTo>
                <a:lnTo>
                  <a:pt x="670052" y="356362"/>
                </a:lnTo>
                <a:lnTo>
                  <a:pt x="676275" y="316738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bg object 294"/>
          <p:cNvSpPr/>
          <p:nvPr/>
        </p:nvSpPr>
        <p:spPr>
          <a:xfrm>
            <a:off x="11751564" y="1673351"/>
            <a:ext cx="311150" cy="158750"/>
          </a:xfrm>
          <a:custGeom>
            <a:avLst/>
            <a:gdLst/>
            <a:ahLst/>
            <a:cxnLst/>
            <a:rect l="l" t="t" r="r" b="b"/>
            <a:pathLst>
              <a:path w="311150" h="158750">
                <a:moveTo>
                  <a:pt x="282701" y="0"/>
                </a:moveTo>
                <a:lnTo>
                  <a:pt x="28193" y="0"/>
                </a:lnTo>
                <a:lnTo>
                  <a:pt x="6984" y="35305"/>
                </a:lnTo>
                <a:lnTo>
                  <a:pt x="0" y="79248"/>
                </a:lnTo>
                <a:lnTo>
                  <a:pt x="6984" y="123190"/>
                </a:lnTo>
                <a:lnTo>
                  <a:pt x="28193" y="158369"/>
                </a:lnTo>
                <a:lnTo>
                  <a:pt x="282701" y="158369"/>
                </a:lnTo>
                <a:lnTo>
                  <a:pt x="303783" y="123190"/>
                </a:lnTo>
                <a:lnTo>
                  <a:pt x="310768" y="79248"/>
                </a:lnTo>
                <a:lnTo>
                  <a:pt x="303783" y="35305"/>
                </a:lnTo>
                <a:lnTo>
                  <a:pt x="282701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bg object 295"/>
          <p:cNvSpPr/>
          <p:nvPr/>
        </p:nvSpPr>
        <p:spPr>
          <a:xfrm>
            <a:off x="4128516" y="1556003"/>
            <a:ext cx="405130" cy="266700"/>
          </a:xfrm>
          <a:custGeom>
            <a:avLst/>
            <a:gdLst/>
            <a:ahLst/>
            <a:cxnLst/>
            <a:rect l="l" t="t" r="r" b="b"/>
            <a:pathLst>
              <a:path w="405129" h="266700">
                <a:moveTo>
                  <a:pt x="404749" y="71374"/>
                </a:moveTo>
                <a:lnTo>
                  <a:pt x="398526" y="31750"/>
                </a:lnTo>
                <a:lnTo>
                  <a:pt x="379603" y="0"/>
                </a:lnTo>
                <a:lnTo>
                  <a:pt x="25146" y="0"/>
                </a:lnTo>
                <a:lnTo>
                  <a:pt x="6223" y="31750"/>
                </a:lnTo>
                <a:lnTo>
                  <a:pt x="0" y="71374"/>
                </a:lnTo>
                <a:lnTo>
                  <a:pt x="6223" y="110998"/>
                </a:lnTo>
                <a:lnTo>
                  <a:pt x="25146" y="142748"/>
                </a:lnTo>
                <a:lnTo>
                  <a:pt x="39547" y="142748"/>
                </a:lnTo>
                <a:lnTo>
                  <a:pt x="32131" y="155194"/>
                </a:lnTo>
                <a:lnTo>
                  <a:pt x="25908" y="194818"/>
                </a:lnTo>
                <a:lnTo>
                  <a:pt x="32131" y="234442"/>
                </a:lnTo>
                <a:lnTo>
                  <a:pt x="51054" y="266192"/>
                </a:lnTo>
                <a:lnTo>
                  <a:pt x="354203" y="266192"/>
                </a:lnTo>
                <a:lnTo>
                  <a:pt x="372999" y="234442"/>
                </a:lnTo>
                <a:lnTo>
                  <a:pt x="379349" y="194818"/>
                </a:lnTo>
                <a:lnTo>
                  <a:pt x="372999" y="155194"/>
                </a:lnTo>
                <a:lnTo>
                  <a:pt x="365620" y="142748"/>
                </a:lnTo>
                <a:lnTo>
                  <a:pt x="379603" y="142748"/>
                </a:lnTo>
                <a:lnTo>
                  <a:pt x="398526" y="110998"/>
                </a:lnTo>
                <a:lnTo>
                  <a:pt x="404749" y="71374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bg object 296"/>
          <p:cNvSpPr/>
          <p:nvPr/>
        </p:nvSpPr>
        <p:spPr>
          <a:xfrm>
            <a:off x="11522964" y="1531619"/>
            <a:ext cx="768985" cy="158750"/>
          </a:xfrm>
          <a:custGeom>
            <a:avLst/>
            <a:gdLst/>
            <a:ahLst/>
            <a:cxnLst/>
            <a:rect l="l" t="t" r="r" b="b"/>
            <a:pathLst>
              <a:path w="768984" h="158750">
                <a:moveTo>
                  <a:pt x="740917" y="0"/>
                </a:moveTo>
                <a:lnTo>
                  <a:pt x="28066" y="0"/>
                </a:lnTo>
                <a:lnTo>
                  <a:pt x="6984" y="35305"/>
                </a:lnTo>
                <a:lnTo>
                  <a:pt x="0" y="79248"/>
                </a:lnTo>
                <a:lnTo>
                  <a:pt x="6984" y="123189"/>
                </a:lnTo>
                <a:lnTo>
                  <a:pt x="28066" y="158369"/>
                </a:lnTo>
                <a:lnTo>
                  <a:pt x="740917" y="158369"/>
                </a:lnTo>
                <a:lnTo>
                  <a:pt x="762000" y="123189"/>
                </a:lnTo>
                <a:lnTo>
                  <a:pt x="768984" y="79248"/>
                </a:lnTo>
                <a:lnTo>
                  <a:pt x="762000" y="35305"/>
                </a:lnTo>
                <a:lnTo>
                  <a:pt x="740917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bg object 297"/>
          <p:cNvSpPr/>
          <p:nvPr/>
        </p:nvSpPr>
        <p:spPr>
          <a:xfrm>
            <a:off x="3997452" y="1434083"/>
            <a:ext cx="667385" cy="142875"/>
          </a:xfrm>
          <a:custGeom>
            <a:avLst/>
            <a:gdLst/>
            <a:ahLst/>
            <a:cxnLst/>
            <a:rect l="l" t="t" r="r" b="b"/>
            <a:pathLst>
              <a:path w="667385" h="142875">
                <a:moveTo>
                  <a:pt x="642238" y="0"/>
                </a:moveTo>
                <a:lnTo>
                  <a:pt x="25019" y="0"/>
                </a:lnTo>
                <a:lnTo>
                  <a:pt x="6223" y="31750"/>
                </a:lnTo>
                <a:lnTo>
                  <a:pt x="0" y="71374"/>
                </a:lnTo>
                <a:lnTo>
                  <a:pt x="6223" y="110998"/>
                </a:lnTo>
                <a:lnTo>
                  <a:pt x="25019" y="142748"/>
                </a:lnTo>
                <a:lnTo>
                  <a:pt x="642238" y="142748"/>
                </a:lnTo>
                <a:lnTo>
                  <a:pt x="661035" y="110998"/>
                </a:lnTo>
                <a:lnTo>
                  <a:pt x="667385" y="71374"/>
                </a:lnTo>
                <a:lnTo>
                  <a:pt x="661035" y="31750"/>
                </a:lnTo>
                <a:lnTo>
                  <a:pt x="642238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bg object 298"/>
          <p:cNvSpPr/>
          <p:nvPr/>
        </p:nvSpPr>
        <p:spPr>
          <a:xfrm>
            <a:off x="11431523" y="1392936"/>
            <a:ext cx="949960" cy="158750"/>
          </a:xfrm>
          <a:custGeom>
            <a:avLst/>
            <a:gdLst/>
            <a:ahLst/>
            <a:cxnLst/>
            <a:rect l="l" t="t" r="r" b="b"/>
            <a:pathLst>
              <a:path w="949959" h="158750">
                <a:moveTo>
                  <a:pt x="921384" y="0"/>
                </a:moveTo>
                <a:lnTo>
                  <a:pt x="28067" y="0"/>
                </a:lnTo>
                <a:lnTo>
                  <a:pt x="6984" y="35306"/>
                </a:lnTo>
                <a:lnTo>
                  <a:pt x="0" y="79248"/>
                </a:lnTo>
                <a:lnTo>
                  <a:pt x="6984" y="123190"/>
                </a:lnTo>
                <a:lnTo>
                  <a:pt x="28067" y="158369"/>
                </a:lnTo>
                <a:lnTo>
                  <a:pt x="921384" y="158369"/>
                </a:lnTo>
                <a:lnTo>
                  <a:pt x="942467" y="123190"/>
                </a:lnTo>
                <a:lnTo>
                  <a:pt x="949451" y="79248"/>
                </a:lnTo>
                <a:lnTo>
                  <a:pt x="942467" y="35306"/>
                </a:lnTo>
                <a:lnTo>
                  <a:pt x="921384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bg object 299"/>
          <p:cNvSpPr/>
          <p:nvPr/>
        </p:nvSpPr>
        <p:spPr>
          <a:xfrm>
            <a:off x="4099559" y="1310639"/>
            <a:ext cx="464184" cy="142875"/>
          </a:xfrm>
          <a:custGeom>
            <a:avLst/>
            <a:gdLst/>
            <a:ahLst/>
            <a:cxnLst/>
            <a:rect l="l" t="t" r="r" b="b"/>
            <a:pathLst>
              <a:path w="464185" h="142875">
                <a:moveTo>
                  <a:pt x="439165" y="0"/>
                </a:moveTo>
                <a:lnTo>
                  <a:pt x="25018" y="0"/>
                </a:lnTo>
                <a:lnTo>
                  <a:pt x="6223" y="31750"/>
                </a:lnTo>
                <a:lnTo>
                  <a:pt x="0" y="71374"/>
                </a:lnTo>
                <a:lnTo>
                  <a:pt x="6223" y="110998"/>
                </a:lnTo>
                <a:lnTo>
                  <a:pt x="25018" y="142748"/>
                </a:lnTo>
                <a:lnTo>
                  <a:pt x="439165" y="142748"/>
                </a:lnTo>
                <a:lnTo>
                  <a:pt x="457962" y="110998"/>
                </a:lnTo>
                <a:lnTo>
                  <a:pt x="464185" y="71374"/>
                </a:lnTo>
                <a:lnTo>
                  <a:pt x="457962" y="31750"/>
                </a:lnTo>
                <a:lnTo>
                  <a:pt x="439165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bg object 300"/>
          <p:cNvSpPr/>
          <p:nvPr/>
        </p:nvSpPr>
        <p:spPr>
          <a:xfrm>
            <a:off x="11335511" y="1252727"/>
            <a:ext cx="1143000" cy="158750"/>
          </a:xfrm>
          <a:custGeom>
            <a:avLst/>
            <a:gdLst/>
            <a:ahLst/>
            <a:cxnLst/>
            <a:rect l="l" t="t" r="r" b="b"/>
            <a:pathLst>
              <a:path w="1143000" h="158750">
                <a:moveTo>
                  <a:pt x="1114933" y="0"/>
                </a:moveTo>
                <a:lnTo>
                  <a:pt x="28067" y="0"/>
                </a:lnTo>
                <a:lnTo>
                  <a:pt x="6985" y="35305"/>
                </a:lnTo>
                <a:lnTo>
                  <a:pt x="0" y="79248"/>
                </a:lnTo>
                <a:lnTo>
                  <a:pt x="6985" y="123190"/>
                </a:lnTo>
                <a:lnTo>
                  <a:pt x="28067" y="158369"/>
                </a:lnTo>
                <a:lnTo>
                  <a:pt x="1114933" y="158369"/>
                </a:lnTo>
                <a:lnTo>
                  <a:pt x="1135888" y="123190"/>
                </a:lnTo>
                <a:lnTo>
                  <a:pt x="1142873" y="79248"/>
                </a:lnTo>
                <a:lnTo>
                  <a:pt x="1135888" y="35305"/>
                </a:lnTo>
                <a:lnTo>
                  <a:pt x="1114933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bg object 301"/>
          <p:cNvSpPr/>
          <p:nvPr/>
        </p:nvSpPr>
        <p:spPr>
          <a:xfrm>
            <a:off x="3979164" y="573023"/>
            <a:ext cx="707390" cy="760095"/>
          </a:xfrm>
          <a:custGeom>
            <a:avLst/>
            <a:gdLst/>
            <a:ahLst/>
            <a:cxnLst/>
            <a:rect l="l" t="t" r="r" b="b"/>
            <a:pathLst>
              <a:path w="707389" h="760094">
                <a:moveTo>
                  <a:pt x="707136" y="566674"/>
                </a:moveTo>
                <a:lnTo>
                  <a:pt x="700913" y="527050"/>
                </a:lnTo>
                <a:lnTo>
                  <a:pt x="682117" y="495300"/>
                </a:lnTo>
                <a:lnTo>
                  <a:pt x="639813" y="495300"/>
                </a:lnTo>
                <a:lnTo>
                  <a:pt x="647192" y="482854"/>
                </a:lnTo>
                <a:lnTo>
                  <a:pt x="653415" y="443230"/>
                </a:lnTo>
                <a:lnTo>
                  <a:pt x="647192" y="403606"/>
                </a:lnTo>
                <a:lnTo>
                  <a:pt x="639813" y="391160"/>
                </a:lnTo>
                <a:lnTo>
                  <a:pt x="656082" y="391160"/>
                </a:lnTo>
                <a:lnTo>
                  <a:pt x="674878" y="359410"/>
                </a:lnTo>
                <a:lnTo>
                  <a:pt x="681228" y="319786"/>
                </a:lnTo>
                <a:lnTo>
                  <a:pt x="674878" y="280162"/>
                </a:lnTo>
                <a:lnTo>
                  <a:pt x="656082" y="248412"/>
                </a:lnTo>
                <a:lnTo>
                  <a:pt x="578332" y="248412"/>
                </a:lnTo>
                <a:lnTo>
                  <a:pt x="586613" y="234442"/>
                </a:lnTo>
                <a:lnTo>
                  <a:pt x="592836" y="194818"/>
                </a:lnTo>
                <a:lnTo>
                  <a:pt x="586613" y="155194"/>
                </a:lnTo>
                <a:lnTo>
                  <a:pt x="573963" y="133858"/>
                </a:lnTo>
                <a:lnTo>
                  <a:pt x="587502" y="110998"/>
                </a:lnTo>
                <a:lnTo>
                  <a:pt x="593725" y="71374"/>
                </a:lnTo>
                <a:lnTo>
                  <a:pt x="587502" y="31750"/>
                </a:lnTo>
                <a:lnTo>
                  <a:pt x="568706" y="0"/>
                </a:lnTo>
                <a:lnTo>
                  <a:pt x="137795" y="0"/>
                </a:lnTo>
                <a:lnTo>
                  <a:pt x="118999" y="31750"/>
                </a:lnTo>
                <a:lnTo>
                  <a:pt x="112776" y="71374"/>
                </a:lnTo>
                <a:lnTo>
                  <a:pt x="118999" y="110998"/>
                </a:lnTo>
                <a:lnTo>
                  <a:pt x="132842" y="134391"/>
                </a:lnTo>
                <a:lnTo>
                  <a:pt x="120523" y="155194"/>
                </a:lnTo>
                <a:lnTo>
                  <a:pt x="114300" y="194818"/>
                </a:lnTo>
                <a:lnTo>
                  <a:pt x="120523" y="234442"/>
                </a:lnTo>
                <a:lnTo>
                  <a:pt x="128790" y="248412"/>
                </a:lnTo>
                <a:lnTo>
                  <a:pt x="49530" y="248412"/>
                </a:lnTo>
                <a:lnTo>
                  <a:pt x="30607" y="280162"/>
                </a:lnTo>
                <a:lnTo>
                  <a:pt x="24384" y="319786"/>
                </a:lnTo>
                <a:lnTo>
                  <a:pt x="30607" y="359410"/>
                </a:lnTo>
                <a:lnTo>
                  <a:pt x="49530" y="391160"/>
                </a:lnTo>
                <a:lnTo>
                  <a:pt x="63881" y="391160"/>
                </a:lnTo>
                <a:lnTo>
                  <a:pt x="56515" y="403606"/>
                </a:lnTo>
                <a:lnTo>
                  <a:pt x="50292" y="443230"/>
                </a:lnTo>
                <a:lnTo>
                  <a:pt x="56515" y="482854"/>
                </a:lnTo>
                <a:lnTo>
                  <a:pt x="63881" y="495300"/>
                </a:lnTo>
                <a:lnTo>
                  <a:pt x="25019" y="495300"/>
                </a:lnTo>
                <a:lnTo>
                  <a:pt x="6223" y="527050"/>
                </a:lnTo>
                <a:lnTo>
                  <a:pt x="0" y="566674"/>
                </a:lnTo>
                <a:lnTo>
                  <a:pt x="6223" y="606298"/>
                </a:lnTo>
                <a:lnTo>
                  <a:pt x="25019" y="638048"/>
                </a:lnTo>
                <a:lnTo>
                  <a:pt x="96507" y="638048"/>
                </a:lnTo>
                <a:lnTo>
                  <a:pt x="90043" y="648970"/>
                </a:lnTo>
                <a:lnTo>
                  <a:pt x="83820" y="688594"/>
                </a:lnTo>
                <a:lnTo>
                  <a:pt x="90043" y="728218"/>
                </a:lnTo>
                <a:lnTo>
                  <a:pt x="108839" y="759968"/>
                </a:lnTo>
                <a:lnTo>
                  <a:pt x="593598" y="759968"/>
                </a:lnTo>
                <a:lnTo>
                  <a:pt x="612394" y="728218"/>
                </a:lnTo>
                <a:lnTo>
                  <a:pt x="618617" y="688594"/>
                </a:lnTo>
                <a:lnTo>
                  <a:pt x="612394" y="648970"/>
                </a:lnTo>
                <a:lnTo>
                  <a:pt x="605917" y="638048"/>
                </a:lnTo>
                <a:lnTo>
                  <a:pt x="682117" y="638048"/>
                </a:lnTo>
                <a:lnTo>
                  <a:pt x="700913" y="606298"/>
                </a:lnTo>
                <a:lnTo>
                  <a:pt x="707136" y="566674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bg object 302"/>
          <p:cNvSpPr/>
          <p:nvPr/>
        </p:nvSpPr>
        <p:spPr>
          <a:xfrm>
            <a:off x="8369807" y="89915"/>
            <a:ext cx="1613535" cy="567055"/>
          </a:xfrm>
          <a:custGeom>
            <a:avLst/>
            <a:gdLst/>
            <a:ahLst/>
            <a:cxnLst/>
            <a:rect l="l" t="t" r="r" b="b"/>
            <a:pathLst>
              <a:path w="1613534" h="567055">
                <a:moveTo>
                  <a:pt x="919988" y="0"/>
                </a:moveTo>
                <a:lnTo>
                  <a:pt x="697357" y="0"/>
                </a:lnTo>
                <a:lnTo>
                  <a:pt x="676275" y="35305"/>
                </a:lnTo>
                <a:lnTo>
                  <a:pt x="669290" y="79248"/>
                </a:lnTo>
                <a:lnTo>
                  <a:pt x="676275" y="123316"/>
                </a:lnTo>
                <a:lnTo>
                  <a:pt x="682625" y="133984"/>
                </a:lnTo>
                <a:lnTo>
                  <a:pt x="208025" y="133984"/>
                </a:lnTo>
                <a:lnTo>
                  <a:pt x="186944" y="169290"/>
                </a:lnTo>
                <a:lnTo>
                  <a:pt x="179959" y="213359"/>
                </a:lnTo>
                <a:lnTo>
                  <a:pt x="186944" y="257428"/>
                </a:lnTo>
                <a:lnTo>
                  <a:pt x="208025" y="292607"/>
                </a:lnTo>
                <a:lnTo>
                  <a:pt x="631063" y="292607"/>
                </a:lnTo>
                <a:lnTo>
                  <a:pt x="622808" y="306450"/>
                </a:lnTo>
                <a:lnTo>
                  <a:pt x="615823" y="350519"/>
                </a:lnTo>
                <a:lnTo>
                  <a:pt x="622808" y="394461"/>
                </a:lnTo>
                <a:lnTo>
                  <a:pt x="630936" y="408304"/>
                </a:lnTo>
                <a:lnTo>
                  <a:pt x="28067" y="408304"/>
                </a:lnTo>
                <a:lnTo>
                  <a:pt x="6985" y="443610"/>
                </a:lnTo>
                <a:lnTo>
                  <a:pt x="0" y="487552"/>
                </a:lnTo>
                <a:lnTo>
                  <a:pt x="6985" y="531622"/>
                </a:lnTo>
                <a:lnTo>
                  <a:pt x="28067" y="566927"/>
                </a:lnTo>
                <a:lnTo>
                  <a:pt x="1585341" y="566927"/>
                </a:lnTo>
                <a:lnTo>
                  <a:pt x="1606423" y="531622"/>
                </a:lnTo>
                <a:lnTo>
                  <a:pt x="1613408" y="487552"/>
                </a:lnTo>
                <a:lnTo>
                  <a:pt x="1606423" y="443610"/>
                </a:lnTo>
                <a:lnTo>
                  <a:pt x="1585341" y="408304"/>
                </a:lnTo>
                <a:lnTo>
                  <a:pt x="1011809" y="408304"/>
                </a:lnTo>
                <a:lnTo>
                  <a:pt x="1020064" y="394461"/>
                </a:lnTo>
                <a:lnTo>
                  <a:pt x="1027049" y="350519"/>
                </a:lnTo>
                <a:lnTo>
                  <a:pt x="1020064" y="306450"/>
                </a:lnTo>
                <a:lnTo>
                  <a:pt x="1011809" y="292607"/>
                </a:lnTo>
                <a:lnTo>
                  <a:pt x="1435353" y="292607"/>
                </a:lnTo>
                <a:lnTo>
                  <a:pt x="1456436" y="257428"/>
                </a:lnTo>
                <a:lnTo>
                  <a:pt x="1463421" y="213359"/>
                </a:lnTo>
                <a:lnTo>
                  <a:pt x="1456436" y="169290"/>
                </a:lnTo>
                <a:lnTo>
                  <a:pt x="1435353" y="133984"/>
                </a:lnTo>
                <a:lnTo>
                  <a:pt x="934593" y="133984"/>
                </a:lnTo>
                <a:lnTo>
                  <a:pt x="940943" y="123316"/>
                </a:lnTo>
                <a:lnTo>
                  <a:pt x="947927" y="79248"/>
                </a:lnTo>
                <a:lnTo>
                  <a:pt x="940943" y="35305"/>
                </a:lnTo>
                <a:lnTo>
                  <a:pt x="919988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bg object 303"/>
          <p:cNvSpPr/>
          <p:nvPr/>
        </p:nvSpPr>
        <p:spPr>
          <a:xfrm>
            <a:off x="1667255" y="7792211"/>
            <a:ext cx="911225" cy="365760"/>
          </a:xfrm>
          <a:custGeom>
            <a:avLst/>
            <a:gdLst/>
            <a:ahLst/>
            <a:cxnLst/>
            <a:rect l="l" t="t" r="r" b="b"/>
            <a:pathLst>
              <a:path w="911225" h="365759">
                <a:moveTo>
                  <a:pt x="878077" y="0"/>
                </a:moveTo>
                <a:lnTo>
                  <a:pt x="55752" y="0"/>
                </a:lnTo>
                <a:lnTo>
                  <a:pt x="37973" y="29972"/>
                </a:lnTo>
                <a:lnTo>
                  <a:pt x="32131" y="67310"/>
                </a:lnTo>
                <a:lnTo>
                  <a:pt x="37973" y="104648"/>
                </a:lnTo>
                <a:lnTo>
                  <a:pt x="44576" y="115570"/>
                </a:lnTo>
                <a:lnTo>
                  <a:pt x="23749" y="115570"/>
                </a:lnTo>
                <a:lnTo>
                  <a:pt x="5968" y="145542"/>
                </a:lnTo>
                <a:lnTo>
                  <a:pt x="0" y="182880"/>
                </a:lnTo>
                <a:lnTo>
                  <a:pt x="5968" y="220218"/>
                </a:lnTo>
                <a:lnTo>
                  <a:pt x="23749" y="250190"/>
                </a:lnTo>
                <a:lnTo>
                  <a:pt x="332613" y="250190"/>
                </a:lnTo>
                <a:lnTo>
                  <a:pt x="326136" y="261112"/>
                </a:lnTo>
                <a:lnTo>
                  <a:pt x="320167" y="298450"/>
                </a:lnTo>
                <a:lnTo>
                  <a:pt x="326136" y="335788"/>
                </a:lnTo>
                <a:lnTo>
                  <a:pt x="343916" y="365760"/>
                </a:lnTo>
                <a:lnTo>
                  <a:pt x="566927" y="365760"/>
                </a:lnTo>
                <a:lnTo>
                  <a:pt x="584835" y="335788"/>
                </a:lnTo>
                <a:lnTo>
                  <a:pt x="590676" y="298450"/>
                </a:lnTo>
                <a:lnTo>
                  <a:pt x="584835" y="261112"/>
                </a:lnTo>
                <a:lnTo>
                  <a:pt x="578231" y="250190"/>
                </a:lnTo>
                <a:lnTo>
                  <a:pt x="887094" y="250190"/>
                </a:lnTo>
                <a:lnTo>
                  <a:pt x="905001" y="220218"/>
                </a:lnTo>
                <a:lnTo>
                  <a:pt x="910844" y="182880"/>
                </a:lnTo>
                <a:lnTo>
                  <a:pt x="905001" y="145542"/>
                </a:lnTo>
                <a:lnTo>
                  <a:pt x="888238" y="117475"/>
                </a:lnTo>
                <a:lnTo>
                  <a:pt x="895985" y="104648"/>
                </a:lnTo>
                <a:lnTo>
                  <a:pt x="901826" y="67310"/>
                </a:lnTo>
                <a:lnTo>
                  <a:pt x="895985" y="29972"/>
                </a:lnTo>
                <a:lnTo>
                  <a:pt x="878077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bg object 304"/>
          <p:cNvSpPr/>
          <p:nvPr/>
        </p:nvSpPr>
        <p:spPr>
          <a:xfrm>
            <a:off x="1662683" y="8401811"/>
            <a:ext cx="901065" cy="480059"/>
          </a:xfrm>
          <a:custGeom>
            <a:avLst/>
            <a:gdLst/>
            <a:ahLst/>
            <a:cxnLst/>
            <a:rect l="l" t="t" r="r" b="b"/>
            <a:pathLst>
              <a:path w="901064" h="480059">
                <a:moveTo>
                  <a:pt x="790956" y="0"/>
                </a:moveTo>
                <a:lnTo>
                  <a:pt x="106807" y="0"/>
                </a:lnTo>
                <a:lnTo>
                  <a:pt x="88900" y="29845"/>
                </a:lnTo>
                <a:lnTo>
                  <a:pt x="83058" y="67056"/>
                </a:lnTo>
                <a:lnTo>
                  <a:pt x="88900" y="104267"/>
                </a:lnTo>
                <a:lnTo>
                  <a:pt x="106807" y="134112"/>
                </a:lnTo>
                <a:lnTo>
                  <a:pt x="346583" y="134112"/>
                </a:lnTo>
                <a:lnTo>
                  <a:pt x="340106" y="145161"/>
                </a:lnTo>
                <a:lnTo>
                  <a:pt x="334137" y="182372"/>
                </a:lnTo>
                <a:lnTo>
                  <a:pt x="340106" y="219583"/>
                </a:lnTo>
                <a:lnTo>
                  <a:pt x="346583" y="230505"/>
                </a:lnTo>
                <a:lnTo>
                  <a:pt x="23749" y="230505"/>
                </a:lnTo>
                <a:lnTo>
                  <a:pt x="5968" y="260350"/>
                </a:lnTo>
                <a:lnTo>
                  <a:pt x="0" y="297561"/>
                </a:lnTo>
                <a:lnTo>
                  <a:pt x="5968" y="334772"/>
                </a:lnTo>
                <a:lnTo>
                  <a:pt x="23749" y="364617"/>
                </a:lnTo>
                <a:lnTo>
                  <a:pt x="326009" y="364617"/>
                </a:lnTo>
                <a:lnTo>
                  <a:pt x="319405" y="375666"/>
                </a:lnTo>
                <a:lnTo>
                  <a:pt x="313436" y="412826"/>
                </a:lnTo>
                <a:lnTo>
                  <a:pt x="319405" y="450049"/>
                </a:lnTo>
                <a:lnTo>
                  <a:pt x="337185" y="479894"/>
                </a:lnTo>
                <a:lnTo>
                  <a:pt x="560451" y="479894"/>
                </a:lnTo>
                <a:lnTo>
                  <a:pt x="578231" y="450049"/>
                </a:lnTo>
                <a:lnTo>
                  <a:pt x="584200" y="412826"/>
                </a:lnTo>
                <a:lnTo>
                  <a:pt x="578231" y="375666"/>
                </a:lnTo>
                <a:lnTo>
                  <a:pt x="571754" y="364617"/>
                </a:lnTo>
                <a:lnTo>
                  <a:pt x="873887" y="364617"/>
                </a:lnTo>
                <a:lnTo>
                  <a:pt x="891794" y="334772"/>
                </a:lnTo>
                <a:lnTo>
                  <a:pt x="897636" y="297561"/>
                </a:lnTo>
                <a:lnTo>
                  <a:pt x="891794" y="260350"/>
                </a:lnTo>
                <a:lnTo>
                  <a:pt x="880999" y="242316"/>
                </a:lnTo>
                <a:lnTo>
                  <a:pt x="894588" y="219583"/>
                </a:lnTo>
                <a:lnTo>
                  <a:pt x="900557" y="182372"/>
                </a:lnTo>
                <a:lnTo>
                  <a:pt x="894588" y="145161"/>
                </a:lnTo>
                <a:lnTo>
                  <a:pt x="876808" y="115189"/>
                </a:lnTo>
                <a:lnTo>
                  <a:pt x="802132" y="115189"/>
                </a:lnTo>
                <a:lnTo>
                  <a:pt x="808736" y="104267"/>
                </a:lnTo>
                <a:lnTo>
                  <a:pt x="814705" y="67056"/>
                </a:lnTo>
                <a:lnTo>
                  <a:pt x="808736" y="29845"/>
                </a:lnTo>
                <a:lnTo>
                  <a:pt x="790956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bg object 305"/>
          <p:cNvSpPr/>
          <p:nvPr/>
        </p:nvSpPr>
        <p:spPr>
          <a:xfrm>
            <a:off x="271272" y="5711952"/>
            <a:ext cx="1061720" cy="248285"/>
          </a:xfrm>
          <a:custGeom>
            <a:avLst/>
            <a:gdLst/>
            <a:ahLst/>
            <a:cxnLst/>
            <a:rect l="l" t="t" r="r" b="b"/>
            <a:pathLst>
              <a:path w="1061720" h="248285">
                <a:moveTo>
                  <a:pt x="1037971" y="0"/>
                </a:moveTo>
                <a:lnTo>
                  <a:pt x="100088" y="0"/>
                </a:lnTo>
                <a:lnTo>
                  <a:pt x="82270" y="29845"/>
                </a:lnTo>
                <a:lnTo>
                  <a:pt x="76339" y="67056"/>
                </a:lnTo>
                <a:lnTo>
                  <a:pt x="82270" y="104267"/>
                </a:lnTo>
                <a:lnTo>
                  <a:pt x="88125" y="114046"/>
                </a:lnTo>
                <a:lnTo>
                  <a:pt x="23761" y="114046"/>
                </a:lnTo>
                <a:lnTo>
                  <a:pt x="5930" y="143890"/>
                </a:lnTo>
                <a:lnTo>
                  <a:pt x="0" y="181101"/>
                </a:lnTo>
                <a:lnTo>
                  <a:pt x="5930" y="218186"/>
                </a:lnTo>
                <a:lnTo>
                  <a:pt x="23761" y="248031"/>
                </a:lnTo>
                <a:lnTo>
                  <a:pt x="994752" y="248031"/>
                </a:lnTo>
                <a:lnTo>
                  <a:pt x="1012571" y="218186"/>
                </a:lnTo>
                <a:lnTo>
                  <a:pt x="1018540" y="181101"/>
                </a:lnTo>
                <a:lnTo>
                  <a:pt x="1012571" y="143890"/>
                </a:lnTo>
                <a:lnTo>
                  <a:pt x="1006729" y="133985"/>
                </a:lnTo>
                <a:lnTo>
                  <a:pt x="1037971" y="133985"/>
                </a:lnTo>
                <a:lnTo>
                  <a:pt x="1055751" y="104267"/>
                </a:lnTo>
                <a:lnTo>
                  <a:pt x="1061720" y="67056"/>
                </a:lnTo>
                <a:lnTo>
                  <a:pt x="1055751" y="29845"/>
                </a:lnTo>
                <a:lnTo>
                  <a:pt x="1037971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bg object 306"/>
          <p:cNvSpPr/>
          <p:nvPr/>
        </p:nvSpPr>
        <p:spPr>
          <a:xfrm>
            <a:off x="1665732" y="9093707"/>
            <a:ext cx="875030" cy="362585"/>
          </a:xfrm>
          <a:custGeom>
            <a:avLst/>
            <a:gdLst/>
            <a:ahLst/>
            <a:cxnLst/>
            <a:rect l="l" t="t" r="r" b="b"/>
            <a:pathLst>
              <a:path w="875030" h="362584">
                <a:moveTo>
                  <a:pt x="841248" y="0"/>
                </a:moveTo>
                <a:lnTo>
                  <a:pt x="31368" y="0"/>
                </a:lnTo>
                <a:lnTo>
                  <a:pt x="13588" y="29959"/>
                </a:lnTo>
                <a:lnTo>
                  <a:pt x="7619" y="67297"/>
                </a:lnTo>
                <a:lnTo>
                  <a:pt x="13588" y="104648"/>
                </a:lnTo>
                <a:lnTo>
                  <a:pt x="21462" y="117856"/>
                </a:lnTo>
                <a:lnTo>
                  <a:pt x="5968" y="143954"/>
                </a:lnTo>
                <a:lnTo>
                  <a:pt x="0" y="181292"/>
                </a:lnTo>
                <a:lnTo>
                  <a:pt x="5968" y="218643"/>
                </a:lnTo>
                <a:lnTo>
                  <a:pt x="23749" y="248589"/>
                </a:lnTo>
                <a:lnTo>
                  <a:pt x="312928" y="248589"/>
                </a:lnTo>
                <a:lnTo>
                  <a:pt x="307340" y="257949"/>
                </a:lnTo>
                <a:lnTo>
                  <a:pt x="301370" y="295287"/>
                </a:lnTo>
                <a:lnTo>
                  <a:pt x="307340" y="332638"/>
                </a:lnTo>
                <a:lnTo>
                  <a:pt x="325119" y="362585"/>
                </a:lnTo>
                <a:lnTo>
                  <a:pt x="549782" y="362585"/>
                </a:lnTo>
                <a:lnTo>
                  <a:pt x="567563" y="332638"/>
                </a:lnTo>
                <a:lnTo>
                  <a:pt x="573532" y="295287"/>
                </a:lnTo>
                <a:lnTo>
                  <a:pt x="567563" y="257949"/>
                </a:lnTo>
                <a:lnTo>
                  <a:pt x="562101" y="248589"/>
                </a:lnTo>
                <a:lnTo>
                  <a:pt x="851026" y="248589"/>
                </a:lnTo>
                <a:lnTo>
                  <a:pt x="868807" y="218643"/>
                </a:lnTo>
                <a:lnTo>
                  <a:pt x="874776" y="181292"/>
                </a:lnTo>
                <a:lnTo>
                  <a:pt x="868807" y="143954"/>
                </a:lnTo>
                <a:lnTo>
                  <a:pt x="852297" y="116103"/>
                </a:lnTo>
                <a:lnTo>
                  <a:pt x="859155" y="104648"/>
                </a:lnTo>
                <a:lnTo>
                  <a:pt x="864997" y="67297"/>
                </a:lnTo>
                <a:lnTo>
                  <a:pt x="859155" y="29959"/>
                </a:lnTo>
                <a:lnTo>
                  <a:pt x="841248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bg object 307"/>
          <p:cNvSpPr/>
          <p:nvPr/>
        </p:nvSpPr>
        <p:spPr>
          <a:xfrm>
            <a:off x="1671827" y="7171943"/>
            <a:ext cx="813435" cy="365760"/>
          </a:xfrm>
          <a:custGeom>
            <a:avLst/>
            <a:gdLst/>
            <a:ahLst/>
            <a:cxnLst/>
            <a:rect l="l" t="t" r="r" b="b"/>
            <a:pathLst>
              <a:path w="813435" h="365759">
                <a:moveTo>
                  <a:pt x="789432" y="0"/>
                </a:moveTo>
                <a:lnTo>
                  <a:pt x="23749" y="0"/>
                </a:lnTo>
                <a:lnTo>
                  <a:pt x="5969" y="29844"/>
                </a:lnTo>
                <a:lnTo>
                  <a:pt x="0" y="66928"/>
                </a:lnTo>
                <a:lnTo>
                  <a:pt x="5969" y="104012"/>
                </a:lnTo>
                <a:lnTo>
                  <a:pt x="23749" y="133857"/>
                </a:lnTo>
                <a:lnTo>
                  <a:pt x="113284" y="133857"/>
                </a:lnTo>
                <a:lnTo>
                  <a:pt x="106299" y="145668"/>
                </a:lnTo>
                <a:lnTo>
                  <a:pt x="100330" y="182879"/>
                </a:lnTo>
                <a:lnTo>
                  <a:pt x="106299" y="219963"/>
                </a:lnTo>
                <a:lnTo>
                  <a:pt x="124079" y="249808"/>
                </a:lnTo>
                <a:lnTo>
                  <a:pt x="282575" y="249808"/>
                </a:lnTo>
                <a:lnTo>
                  <a:pt x="275463" y="261619"/>
                </a:lnTo>
                <a:lnTo>
                  <a:pt x="269621" y="298703"/>
                </a:lnTo>
                <a:lnTo>
                  <a:pt x="275463" y="335914"/>
                </a:lnTo>
                <a:lnTo>
                  <a:pt x="293370" y="365632"/>
                </a:lnTo>
                <a:lnTo>
                  <a:pt x="518160" y="365632"/>
                </a:lnTo>
                <a:lnTo>
                  <a:pt x="535940" y="335914"/>
                </a:lnTo>
                <a:lnTo>
                  <a:pt x="541909" y="298703"/>
                </a:lnTo>
                <a:lnTo>
                  <a:pt x="535940" y="261619"/>
                </a:lnTo>
                <a:lnTo>
                  <a:pt x="528828" y="249808"/>
                </a:lnTo>
                <a:lnTo>
                  <a:pt x="684657" y="249808"/>
                </a:lnTo>
                <a:lnTo>
                  <a:pt x="702437" y="219963"/>
                </a:lnTo>
                <a:lnTo>
                  <a:pt x="708406" y="182879"/>
                </a:lnTo>
                <a:lnTo>
                  <a:pt x="702437" y="145668"/>
                </a:lnTo>
                <a:lnTo>
                  <a:pt x="695452" y="133857"/>
                </a:lnTo>
                <a:lnTo>
                  <a:pt x="789432" y="133857"/>
                </a:lnTo>
                <a:lnTo>
                  <a:pt x="807339" y="104012"/>
                </a:lnTo>
                <a:lnTo>
                  <a:pt x="813181" y="66928"/>
                </a:lnTo>
                <a:lnTo>
                  <a:pt x="807339" y="29844"/>
                </a:lnTo>
                <a:lnTo>
                  <a:pt x="789432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bg object 308"/>
          <p:cNvSpPr/>
          <p:nvPr/>
        </p:nvSpPr>
        <p:spPr>
          <a:xfrm>
            <a:off x="1616963" y="6481571"/>
            <a:ext cx="1087755" cy="478155"/>
          </a:xfrm>
          <a:custGeom>
            <a:avLst/>
            <a:gdLst/>
            <a:ahLst/>
            <a:cxnLst/>
            <a:rect l="l" t="t" r="r" b="b"/>
            <a:pathLst>
              <a:path w="1087755" h="478154">
                <a:moveTo>
                  <a:pt x="1028954" y="0"/>
                </a:moveTo>
                <a:lnTo>
                  <a:pt x="58800" y="0"/>
                </a:lnTo>
                <a:lnTo>
                  <a:pt x="41021" y="29844"/>
                </a:lnTo>
                <a:lnTo>
                  <a:pt x="35052" y="67182"/>
                </a:lnTo>
                <a:lnTo>
                  <a:pt x="41021" y="104393"/>
                </a:lnTo>
                <a:lnTo>
                  <a:pt x="47117" y="114553"/>
                </a:lnTo>
                <a:lnTo>
                  <a:pt x="26797" y="114553"/>
                </a:lnTo>
                <a:lnTo>
                  <a:pt x="9017" y="144399"/>
                </a:lnTo>
                <a:lnTo>
                  <a:pt x="3048" y="181737"/>
                </a:lnTo>
                <a:lnTo>
                  <a:pt x="9017" y="218948"/>
                </a:lnTo>
                <a:lnTo>
                  <a:pt x="19431" y="236474"/>
                </a:lnTo>
                <a:lnTo>
                  <a:pt x="5969" y="259079"/>
                </a:lnTo>
                <a:lnTo>
                  <a:pt x="0" y="296290"/>
                </a:lnTo>
                <a:lnTo>
                  <a:pt x="5969" y="333501"/>
                </a:lnTo>
                <a:lnTo>
                  <a:pt x="23749" y="363346"/>
                </a:lnTo>
                <a:lnTo>
                  <a:pt x="420497" y="363346"/>
                </a:lnTo>
                <a:lnTo>
                  <a:pt x="414400" y="373633"/>
                </a:lnTo>
                <a:lnTo>
                  <a:pt x="408431" y="410844"/>
                </a:lnTo>
                <a:lnTo>
                  <a:pt x="414400" y="448182"/>
                </a:lnTo>
                <a:lnTo>
                  <a:pt x="432181" y="478027"/>
                </a:lnTo>
                <a:lnTo>
                  <a:pt x="655447" y="478027"/>
                </a:lnTo>
                <a:lnTo>
                  <a:pt x="673354" y="448182"/>
                </a:lnTo>
                <a:lnTo>
                  <a:pt x="679196" y="410844"/>
                </a:lnTo>
                <a:lnTo>
                  <a:pt x="673354" y="373633"/>
                </a:lnTo>
                <a:lnTo>
                  <a:pt x="667258" y="363346"/>
                </a:lnTo>
                <a:lnTo>
                  <a:pt x="1064006" y="363346"/>
                </a:lnTo>
                <a:lnTo>
                  <a:pt x="1081786" y="333501"/>
                </a:lnTo>
                <a:lnTo>
                  <a:pt x="1087755" y="296290"/>
                </a:lnTo>
                <a:lnTo>
                  <a:pt x="1081786" y="259079"/>
                </a:lnTo>
                <a:lnTo>
                  <a:pt x="1068324" y="236474"/>
                </a:lnTo>
                <a:lnTo>
                  <a:pt x="1078738" y="218948"/>
                </a:lnTo>
                <a:lnTo>
                  <a:pt x="1084707" y="181737"/>
                </a:lnTo>
                <a:lnTo>
                  <a:pt x="1078738" y="144399"/>
                </a:lnTo>
                <a:lnTo>
                  <a:pt x="1060958" y="114553"/>
                </a:lnTo>
                <a:lnTo>
                  <a:pt x="1040638" y="114553"/>
                </a:lnTo>
                <a:lnTo>
                  <a:pt x="1046734" y="104393"/>
                </a:lnTo>
                <a:lnTo>
                  <a:pt x="1052703" y="67182"/>
                </a:lnTo>
                <a:lnTo>
                  <a:pt x="1046734" y="29844"/>
                </a:lnTo>
                <a:lnTo>
                  <a:pt x="1028954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bg object 309"/>
          <p:cNvSpPr/>
          <p:nvPr/>
        </p:nvSpPr>
        <p:spPr>
          <a:xfrm>
            <a:off x="1642872" y="5833871"/>
            <a:ext cx="993775" cy="481330"/>
          </a:xfrm>
          <a:custGeom>
            <a:avLst/>
            <a:gdLst/>
            <a:ahLst/>
            <a:cxnLst/>
            <a:rect l="l" t="t" r="r" b="b"/>
            <a:pathLst>
              <a:path w="993775" h="481329">
                <a:moveTo>
                  <a:pt x="885444" y="0"/>
                </a:moveTo>
                <a:lnTo>
                  <a:pt x="107950" y="0"/>
                </a:lnTo>
                <a:lnTo>
                  <a:pt x="90169" y="29844"/>
                </a:lnTo>
                <a:lnTo>
                  <a:pt x="84200" y="67055"/>
                </a:lnTo>
                <a:lnTo>
                  <a:pt x="90169" y="104393"/>
                </a:lnTo>
                <a:lnTo>
                  <a:pt x="96900" y="115697"/>
                </a:lnTo>
                <a:lnTo>
                  <a:pt x="23748" y="115697"/>
                </a:lnTo>
                <a:lnTo>
                  <a:pt x="5968" y="145541"/>
                </a:lnTo>
                <a:lnTo>
                  <a:pt x="0" y="182752"/>
                </a:lnTo>
                <a:lnTo>
                  <a:pt x="5968" y="220090"/>
                </a:lnTo>
                <a:lnTo>
                  <a:pt x="23748" y="249936"/>
                </a:lnTo>
                <a:lnTo>
                  <a:pt x="168655" y="249936"/>
                </a:lnTo>
                <a:lnTo>
                  <a:pt x="161925" y="261238"/>
                </a:lnTo>
                <a:lnTo>
                  <a:pt x="155955" y="298576"/>
                </a:lnTo>
                <a:lnTo>
                  <a:pt x="161925" y="335788"/>
                </a:lnTo>
                <a:lnTo>
                  <a:pt x="179704" y="365632"/>
                </a:lnTo>
                <a:lnTo>
                  <a:pt x="374014" y="365632"/>
                </a:lnTo>
                <a:lnTo>
                  <a:pt x="367283" y="376936"/>
                </a:lnTo>
                <a:lnTo>
                  <a:pt x="361314" y="414274"/>
                </a:lnTo>
                <a:lnTo>
                  <a:pt x="367283" y="451485"/>
                </a:lnTo>
                <a:lnTo>
                  <a:pt x="385063" y="481329"/>
                </a:lnTo>
                <a:lnTo>
                  <a:pt x="608202" y="481329"/>
                </a:lnTo>
                <a:lnTo>
                  <a:pt x="626109" y="451485"/>
                </a:lnTo>
                <a:lnTo>
                  <a:pt x="631951" y="414274"/>
                </a:lnTo>
                <a:lnTo>
                  <a:pt x="626109" y="376936"/>
                </a:lnTo>
                <a:lnTo>
                  <a:pt x="619251" y="365632"/>
                </a:lnTo>
                <a:lnTo>
                  <a:pt x="813688" y="365632"/>
                </a:lnTo>
                <a:lnTo>
                  <a:pt x="831469" y="335788"/>
                </a:lnTo>
                <a:lnTo>
                  <a:pt x="837438" y="298576"/>
                </a:lnTo>
                <a:lnTo>
                  <a:pt x="831469" y="261238"/>
                </a:lnTo>
                <a:lnTo>
                  <a:pt x="824738" y="249936"/>
                </a:lnTo>
                <a:lnTo>
                  <a:pt x="969644" y="249936"/>
                </a:lnTo>
                <a:lnTo>
                  <a:pt x="987425" y="220090"/>
                </a:lnTo>
                <a:lnTo>
                  <a:pt x="993394" y="182752"/>
                </a:lnTo>
                <a:lnTo>
                  <a:pt x="987425" y="145541"/>
                </a:lnTo>
                <a:lnTo>
                  <a:pt x="969644" y="115697"/>
                </a:lnTo>
                <a:lnTo>
                  <a:pt x="896492" y="115697"/>
                </a:lnTo>
                <a:lnTo>
                  <a:pt x="903223" y="104393"/>
                </a:lnTo>
                <a:lnTo>
                  <a:pt x="909192" y="67055"/>
                </a:lnTo>
                <a:lnTo>
                  <a:pt x="903223" y="29844"/>
                </a:lnTo>
                <a:lnTo>
                  <a:pt x="885444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bg object 310"/>
          <p:cNvSpPr/>
          <p:nvPr/>
        </p:nvSpPr>
        <p:spPr>
          <a:xfrm>
            <a:off x="3011423" y="6269735"/>
            <a:ext cx="1066800" cy="133985"/>
          </a:xfrm>
          <a:custGeom>
            <a:avLst/>
            <a:gdLst/>
            <a:ahLst/>
            <a:cxnLst/>
            <a:rect l="l" t="t" r="r" b="b"/>
            <a:pathLst>
              <a:path w="1066800" h="133985">
                <a:moveTo>
                  <a:pt x="1042797" y="0"/>
                </a:moveTo>
                <a:lnTo>
                  <a:pt x="23494" y="0"/>
                </a:lnTo>
                <a:lnTo>
                  <a:pt x="5842" y="29717"/>
                </a:lnTo>
                <a:lnTo>
                  <a:pt x="0" y="66801"/>
                </a:lnTo>
                <a:lnTo>
                  <a:pt x="5842" y="103759"/>
                </a:lnTo>
                <a:lnTo>
                  <a:pt x="23494" y="133476"/>
                </a:lnTo>
                <a:lnTo>
                  <a:pt x="1042797" y="133476"/>
                </a:lnTo>
                <a:lnTo>
                  <a:pt x="1060450" y="103759"/>
                </a:lnTo>
                <a:lnTo>
                  <a:pt x="1066291" y="66801"/>
                </a:lnTo>
                <a:lnTo>
                  <a:pt x="1060450" y="29717"/>
                </a:lnTo>
                <a:lnTo>
                  <a:pt x="1042797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bg object 311"/>
          <p:cNvSpPr/>
          <p:nvPr/>
        </p:nvSpPr>
        <p:spPr>
          <a:xfrm>
            <a:off x="3192779" y="8404859"/>
            <a:ext cx="883919" cy="132080"/>
          </a:xfrm>
          <a:custGeom>
            <a:avLst/>
            <a:gdLst/>
            <a:ahLst/>
            <a:cxnLst/>
            <a:rect l="l" t="t" r="r" b="b"/>
            <a:pathLst>
              <a:path w="883920" h="132079">
                <a:moveTo>
                  <a:pt x="860297" y="0"/>
                </a:moveTo>
                <a:lnTo>
                  <a:pt x="23494" y="0"/>
                </a:lnTo>
                <a:lnTo>
                  <a:pt x="5842" y="29337"/>
                </a:lnTo>
                <a:lnTo>
                  <a:pt x="0" y="66040"/>
                </a:lnTo>
                <a:lnTo>
                  <a:pt x="5842" y="102616"/>
                </a:lnTo>
                <a:lnTo>
                  <a:pt x="23494" y="131953"/>
                </a:lnTo>
                <a:lnTo>
                  <a:pt x="860297" y="131953"/>
                </a:lnTo>
                <a:lnTo>
                  <a:pt x="877823" y="102616"/>
                </a:lnTo>
                <a:lnTo>
                  <a:pt x="883666" y="66040"/>
                </a:lnTo>
                <a:lnTo>
                  <a:pt x="877823" y="29337"/>
                </a:lnTo>
                <a:lnTo>
                  <a:pt x="860297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bg object 312"/>
          <p:cNvSpPr/>
          <p:nvPr/>
        </p:nvSpPr>
        <p:spPr>
          <a:xfrm>
            <a:off x="3134867" y="9133331"/>
            <a:ext cx="928369" cy="481330"/>
          </a:xfrm>
          <a:custGeom>
            <a:avLst/>
            <a:gdLst/>
            <a:ahLst/>
            <a:cxnLst/>
            <a:rect l="l" t="t" r="r" b="b"/>
            <a:pathLst>
              <a:path w="928370" h="481329">
                <a:moveTo>
                  <a:pt x="892936" y="0"/>
                </a:moveTo>
                <a:lnTo>
                  <a:pt x="35051" y="0"/>
                </a:lnTo>
                <a:lnTo>
                  <a:pt x="17271" y="29908"/>
                </a:lnTo>
                <a:lnTo>
                  <a:pt x="11302" y="67195"/>
                </a:lnTo>
                <a:lnTo>
                  <a:pt x="17271" y="104482"/>
                </a:lnTo>
                <a:lnTo>
                  <a:pt x="23875" y="115544"/>
                </a:lnTo>
                <a:lnTo>
                  <a:pt x="5968" y="145453"/>
                </a:lnTo>
                <a:lnTo>
                  <a:pt x="0" y="182740"/>
                </a:lnTo>
                <a:lnTo>
                  <a:pt x="5968" y="220027"/>
                </a:lnTo>
                <a:lnTo>
                  <a:pt x="23749" y="249923"/>
                </a:lnTo>
                <a:lnTo>
                  <a:pt x="183769" y="249923"/>
                </a:lnTo>
                <a:lnTo>
                  <a:pt x="177165" y="260997"/>
                </a:lnTo>
                <a:lnTo>
                  <a:pt x="171322" y="298272"/>
                </a:lnTo>
                <a:lnTo>
                  <a:pt x="177165" y="335572"/>
                </a:lnTo>
                <a:lnTo>
                  <a:pt x="183769" y="346621"/>
                </a:lnTo>
                <a:lnTo>
                  <a:pt x="65658" y="346621"/>
                </a:lnTo>
                <a:lnTo>
                  <a:pt x="47879" y="376542"/>
                </a:lnTo>
                <a:lnTo>
                  <a:pt x="41909" y="413816"/>
                </a:lnTo>
                <a:lnTo>
                  <a:pt x="47879" y="451116"/>
                </a:lnTo>
                <a:lnTo>
                  <a:pt x="65658" y="481012"/>
                </a:lnTo>
                <a:lnTo>
                  <a:pt x="862330" y="481012"/>
                </a:lnTo>
                <a:lnTo>
                  <a:pt x="880109" y="451116"/>
                </a:lnTo>
                <a:lnTo>
                  <a:pt x="885952" y="413816"/>
                </a:lnTo>
                <a:lnTo>
                  <a:pt x="880109" y="376542"/>
                </a:lnTo>
                <a:lnTo>
                  <a:pt x="862330" y="346621"/>
                </a:lnTo>
                <a:lnTo>
                  <a:pt x="744093" y="346621"/>
                </a:lnTo>
                <a:lnTo>
                  <a:pt x="750696" y="335572"/>
                </a:lnTo>
                <a:lnTo>
                  <a:pt x="756666" y="298272"/>
                </a:lnTo>
                <a:lnTo>
                  <a:pt x="750696" y="260997"/>
                </a:lnTo>
                <a:lnTo>
                  <a:pt x="744093" y="249923"/>
                </a:lnTo>
                <a:lnTo>
                  <a:pt x="904240" y="249923"/>
                </a:lnTo>
                <a:lnTo>
                  <a:pt x="922019" y="220027"/>
                </a:lnTo>
                <a:lnTo>
                  <a:pt x="927989" y="182740"/>
                </a:lnTo>
                <a:lnTo>
                  <a:pt x="922019" y="145453"/>
                </a:lnTo>
                <a:lnTo>
                  <a:pt x="904240" y="115544"/>
                </a:lnTo>
                <a:lnTo>
                  <a:pt x="910717" y="104482"/>
                </a:lnTo>
                <a:lnTo>
                  <a:pt x="916685" y="67195"/>
                </a:lnTo>
                <a:lnTo>
                  <a:pt x="910717" y="29908"/>
                </a:lnTo>
                <a:lnTo>
                  <a:pt x="892936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bg object 313"/>
          <p:cNvSpPr/>
          <p:nvPr/>
        </p:nvSpPr>
        <p:spPr>
          <a:xfrm>
            <a:off x="3084576" y="4931664"/>
            <a:ext cx="946785" cy="364490"/>
          </a:xfrm>
          <a:custGeom>
            <a:avLst/>
            <a:gdLst/>
            <a:ahLst/>
            <a:cxnLst/>
            <a:rect l="l" t="t" r="r" b="b"/>
            <a:pathLst>
              <a:path w="946785" h="364489">
                <a:moveTo>
                  <a:pt x="864615" y="0"/>
                </a:moveTo>
                <a:lnTo>
                  <a:pt x="23749" y="0"/>
                </a:lnTo>
                <a:lnTo>
                  <a:pt x="5968" y="29972"/>
                </a:lnTo>
                <a:lnTo>
                  <a:pt x="0" y="67183"/>
                </a:lnTo>
                <a:lnTo>
                  <a:pt x="5968" y="104521"/>
                </a:lnTo>
                <a:lnTo>
                  <a:pt x="23749" y="134493"/>
                </a:lnTo>
                <a:lnTo>
                  <a:pt x="319404" y="134493"/>
                </a:lnTo>
                <a:lnTo>
                  <a:pt x="313309" y="144652"/>
                </a:lnTo>
                <a:lnTo>
                  <a:pt x="307466" y="181990"/>
                </a:lnTo>
                <a:lnTo>
                  <a:pt x="313309" y="219328"/>
                </a:lnTo>
                <a:lnTo>
                  <a:pt x="326009" y="240537"/>
                </a:lnTo>
                <a:lnTo>
                  <a:pt x="314706" y="259461"/>
                </a:lnTo>
                <a:lnTo>
                  <a:pt x="308737" y="296799"/>
                </a:lnTo>
                <a:lnTo>
                  <a:pt x="314706" y="334010"/>
                </a:lnTo>
                <a:lnTo>
                  <a:pt x="332486" y="363982"/>
                </a:lnTo>
                <a:lnTo>
                  <a:pt x="555878" y="363982"/>
                </a:lnTo>
                <a:lnTo>
                  <a:pt x="573659" y="334010"/>
                </a:lnTo>
                <a:lnTo>
                  <a:pt x="579627" y="296799"/>
                </a:lnTo>
                <a:lnTo>
                  <a:pt x="573659" y="259461"/>
                </a:lnTo>
                <a:lnTo>
                  <a:pt x="567563" y="249174"/>
                </a:lnTo>
                <a:lnTo>
                  <a:pt x="922527" y="249174"/>
                </a:lnTo>
                <a:lnTo>
                  <a:pt x="940308" y="219328"/>
                </a:lnTo>
                <a:lnTo>
                  <a:pt x="946276" y="181990"/>
                </a:lnTo>
                <a:lnTo>
                  <a:pt x="940308" y="144652"/>
                </a:lnTo>
                <a:lnTo>
                  <a:pt x="922527" y="114808"/>
                </a:lnTo>
                <a:lnTo>
                  <a:pt x="876300" y="114808"/>
                </a:lnTo>
                <a:lnTo>
                  <a:pt x="882396" y="104521"/>
                </a:lnTo>
                <a:lnTo>
                  <a:pt x="888364" y="67183"/>
                </a:lnTo>
                <a:lnTo>
                  <a:pt x="882396" y="29972"/>
                </a:lnTo>
                <a:lnTo>
                  <a:pt x="864615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bg object 314"/>
          <p:cNvSpPr/>
          <p:nvPr/>
        </p:nvSpPr>
        <p:spPr>
          <a:xfrm>
            <a:off x="3195827" y="1956816"/>
            <a:ext cx="0" cy="632460"/>
          </a:xfrm>
          <a:custGeom>
            <a:avLst/>
            <a:gdLst/>
            <a:ahLst/>
            <a:cxnLst/>
            <a:rect l="l" t="t" r="r" b="b"/>
            <a:pathLst>
              <a:path h="632460">
                <a:moveTo>
                  <a:pt x="0" y="0"/>
                </a:moveTo>
                <a:lnTo>
                  <a:pt x="0" y="632205"/>
                </a:lnTo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bg object 315"/>
          <p:cNvSpPr/>
          <p:nvPr/>
        </p:nvSpPr>
        <p:spPr>
          <a:xfrm>
            <a:off x="7054595" y="1962911"/>
            <a:ext cx="4445" cy="692150"/>
          </a:xfrm>
          <a:custGeom>
            <a:avLst/>
            <a:gdLst/>
            <a:ahLst/>
            <a:cxnLst/>
            <a:rect l="l" t="t" r="r" b="b"/>
            <a:pathLst>
              <a:path w="4445" h="692150">
                <a:moveTo>
                  <a:pt x="0" y="0"/>
                </a:moveTo>
                <a:lnTo>
                  <a:pt x="4318" y="691769"/>
                </a:lnTo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bg object 316"/>
          <p:cNvSpPr/>
          <p:nvPr/>
        </p:nvSpPr>
        <p:spPr>
          <a:xfrm>
            <a:off x="5596128" y="1975104"/>
            <a:ext cx="0" cy="632460"/>
          </a:xfrm>
          <a:custGeom>
            <a:avLst/>
            <a:gdLst/>
            <a:ahLst/>
            <a:cxnLst/>
            <a:rect l="l" t="t" r="r" b="b"/>
            <a:pathLst>
              <a:path h="632460">
                <a:moveTo>
                  <a:pt x="0" y="0"/>
                </a:moveTo>
                <a:lnTo>
                  <a:pt x="0" y="632205"/>
                </a:lnTo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bg object 317"/>
          <p:cNvSpPr/>
          <p:nvPr/>
        </p:nvSpPr>
        <p:spPr>
          <a:xfrm>
            <a:off x="13645895" y="1019555"/>
            <a:ext cx="3175" cy="794385"/>
          </a:xfrm>
          <a:custGeom>
            <a:avLst/>
            <a:gdLst/>
            <a:ahLst/>
            <a:cxnLst/>
            <a:rect l="l" t="t" r="r" b="b"/>
            <a:pathLst>
              <a:path w="3175" h="794385">
                <a:moveTo>
                  <a:pt x="0" y="0"/>
                </a:moveTo>
                <a:lnTo>
                  <a:pt x="2667" y="794003"/>
                </a:lnTo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bg object 318"/>
          <p:cNvSpPr/>
          <p:nvPr/>
        </p:nvSpPr>
        <p:spPr>
          <a:xfrm>
            <a:off x="11899391" y="1031747"/>
            <a:ext cx="1905" cy="778510"/>
          </a:xfrm>
          <a:custGeom>
            <a:avLst/>
            <a:gdLst/>
            <a:ahLst/>
            <a:cxnLst/>
            <a:rect l="l" t="t" r="r" b="b"/>
            <a:pathLst>
              <a:path w="1904" h="778510">
                <a:moveTo>
                  <a:pt x="0" y="0"/>
                </a:moveTo>
                <a:lnTo>
                  <a:pt x="1524" y="778255"/>
                </a:lnTo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bg object 319"/>
          <p:cNvSpPr/>
          <p:nvPr/>
        </p:nvSpPr>
        <p:spPr>
          <a:xfrm>
            <a:off x="7804404" y="1354835"/>
            <a:ext cx="6186170" cy="13335"/>
          </a:xfrm>
          <a:custGeom>
            <a:avLst/>
            <a:gdLst/>
            <a:ahLst/>
            <a:cxnLst/>
            <a:rect l="l" t="t" r="r" b="b"/>
            <a:pathLst>
              <a:path w="6186169" h="13334">
                <a:moveTo>
                  <a:pt x="0" y="0"/>
                </a:moveTo>
                <a:lnTo>
                  <a:pt x="6185661" y="13208"/>
                </a:lnTo>
              </a:path>
            </a:pathLst>
          </a:custGeom>
          <a:ln w="1520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bg object 320"/>
          <p:cNvSpPr/>
          <p:nvPr/>
        </p:nvSpPr>
        <p:spPr>
          <a:xfrm>
            <a:off x="10096500" y="1039367"/>
            <a:ext cx="4445" cy="770890"/>
          </a:xfrm>
          <a:custGeom>
            <a:avLst/>
            <a:gdLst/>
            <a:ahLst/>
            <a:cxnLst/>
            <a:rect l="l" t="t" r="r" b="b"/>
            <a:pathLst>
              <a:path w="4445" h="770889">
                <a:moveTo>
                  <a:pt x="0" y="0"/>
                </a:moveTo>
                <a:lnTo>
                  <a:pt x="4318" y="770889"/>
                </a:lnTo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bg object 321"/>
          <p:cNvSpPr/>
          <p:nvPr/>
        </p:nvSpPr>
        <p:spPr>
          <a:xfrm>
            <a:off x="9235440" y="1033271"/>
            <a:ext cx="4385945" cy="10160"/>
          </a:xfrm>
          <a:custGeom>
            <a:avLst/>
            <a:gdLst/>
            <a:ahLst/>
            <a:cxnLst/>
            <a:rect l="l" t="t" r="r" b="b"/>
            <a:pathLst>
              <a:path w="4385944" h="10159">
                <a:moveTo>
                  <a:pt x="0" y="10159"/>
                </a:moveTo>
                <a:lnTo>
                  <a:pt x="4385944" y="0"/>
                </a:lnTo>
              </a:path>
            </a:pathLst>
          </a:custGeom>
          <a:ln w="88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bg object 322"/>
          <p:cNvSpPr/>
          <p:nvPr/>
        </p:nvSpPr>
        <p:spPr>
          <a:xfrm>
            <a:off x="10087355" y="1091183"/>
            <a:ext cx="0" cy="763270"/>
          </a:xfrm>
          <a:custGeom>
            <a:avLst/>
            <a:gdLst/>
            <a:ahLst/>
            <a:cxnLst/>
            <a:rect l="l" t="t" r="r" b="b"/>
            <a:pathLst>
              <a:path h="763269">
                <a:moveTo>
                  <a:pt x="0" y="0"/>
                </a:moveTo>
                <a:lnTo>
                  <a:pt x="0" y="763016"/>
                </a:lnTo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bg object 323"/>
          <p:cNvSpPr/>
          <p:nvPr/>
        </p:nvSpPr>
        <p:spPr>
          <a:xfrm>
            <a:off x="9287255" y="1091183"/>
            <a:ext cx="1598295" cy="764540"/>
          </a:xfrm>
          <a:custGeom>
            <a:avLst/>
            <a:gdLst/>
            <a:ahLst/>
            <a:cxnLst/>
            <a:rect l="l" t="t" r="r" b="b"/>
            <a:pathLst>
              <a:path w="1598295" h="764539">
                <a:moveTo>
                  <a:pt x="1470914" y="0"/>
                </a:moveTo>
                <a:lnTo>
                  <a:pt x="127253" y="0"/>
                </a:lnTo>
                <a:lnTo>
                  <a:pt x="77724" y="10033"/>
                </a:lnTo>
                <a:lnTo>
                  <a:pt x="37211" y="37338"/>
                </a:lnTo>
                <a:lnTo>
                  <a:pt x="10033" y="77850"/>
                </a:lnTo>
                <a:lnTo>
                  <a:pt x="0" y="127381"/>
                </a:lnTo>
                <a:lnTo>
                  <a:pt x="0" y="637032"/>
                </a:lnTo>
                <a:lnTo>
                  <a:pt x="10033" y="686562"/>
                </a:lnTo>
                <a:lnTo>
                  <a:pt x="37211" y="727075"/>
                </a:lnTo>
                <a:lnTo>
                  <a:pt x="77724" y="754380"/>
                </a:lnTo>
                <a:lnTo>
                  <a:pt x="127253" y="764413"/>
                </a:lnTo>
                <a:lnTo>
                  <a:pt x="1470914" y="764413"/>
                </a:lnTo>
                <a:lnTo>
                  <a:pt x="1520444" y="754380"/>
                </a:lnTo>
                <a:lnTo>
                  <a:pt x="1560829" y="727075"/>
                </a:lnTo>
                <a:lnTo>
                  <a:pt x="1588135" y="686562"/>
                </a:lnTo>
                <a:lnTo>
                  <a:pt x="1598041" y="637032"/>
                </a:lnTo>
                <a:lnTo>
                  <a:pt x="1598041" y="127381"/>
                </a:lnTo>
                <a:lnTo>
                  <a:pt x="1588135" y="77850"/>
                </a:lnTo>
                <a:lnTo>
                  <a:pt x="1560829" y="37338"/>
                </a:lnTo>
                <a:lnTo>
                  <a:pt x="1520444" y="10033"/>
                </a:lnTo>
                <a:lnTo>
                  <a:pt x="14709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bg object 324"/>
          <p:cNvSpPr/>
          <p:nvPr/>
        </p:nvSpPr>
        <p:spPr>
          <a:xfrm>
            <a:off x="9287255" y="1091183"/>
            <a:ext cx="1597025" cy="763270"/>
          </a:xfrm>
          <a:custGeom>
            <a:avLst/>
            <a:gdLst/>
            <a:ahLst/>
            <a:cxnLst/>
            <a:rect l="l" t="t" r="r" b="b"/>
            <a:pathLst>
              <a:path w="1597025" h="763269">
                <a:moveTo>
                  <a:pt x="0" y="127254"/>
                </a:moveTo>
                <a:lnTo>
                  <a:pt x="10033" y="77724"/>
                </a:lnTo>
                <a:lnTo>
                  <a:pt x="37211" y="37211"/>
                </a:lnTo>
                <a:lnTo>
                  <a:pt x="77597" y="10033"/>
                </a:lnTo>
                <a:lnTo>
                  <a:pt x="127126" y="0"/>
                </a:lnTo>
                <a:lnTo>
                  <a:pt x="1469898" y="0"/>
                </a:lnTo>
                <a:lnTo>
                  <a:pt x="1519427" y="10033"/>
                </a:lnTo>
                <a:lnTo>
                  <a:pt x="1559814" y="37211"/>
                </a:lnTo>
                <a:lnTo>
                  <a:pt x="1586992" y="77724"/>
                </a:lnTo>
                <a:lnTo>
                  <a:pt x="1597025" y="127254"/>
                </a:lnTo>
                <a:lnTo>
                  <a:pt x="1597025" y="636016"/>
                </a:lnTo>
                <a:lnTo>
                  <a:pt x="1586992" y="685419"/>
                </a:lnTo>
                <a:lnTo>
                  <a:pt x="1559814" y="725932"/>
                </a:lnTo>
                <a:lnTo>
                  <a:pt x="1519427" y="753110"/>
                </a:lnTo>
                <a:lnTo>
                  <a:pt x="1469898" y="763143"/>
                </a:lnTo>
                <a:lnTo>
                  <a:pt x="127126" y="763143"/>
                </a:lnTo>
                <a:lnTo>
                  <a:pt x="77597" y="753110"/>
                </a:lnTo>
                <a:lnTo>
                  <a:pt x="37211" y="725932"/>
                </a:lnTo>
                <a:lnTo>
                  <a:pt x="10033" y="685419"/>
                </a:lnTo>
                <a:lnTo>
                  <a:pt x="0" y="636016"/>
                </a:lnTo>
                <a:lnTo>
                  <a:pt x="0" y="127254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bg object 325"/>
          <p:cNvSpPr/>
          <p:nvPr/>
        </p:nvSpPr>
        <p:spPr>
          <a:xfrm>
            <a:off x="11163300" y="1091183"/>
            <a:ext cx="1489075" cy="767715"/>
          </a:xfrm>
          <a:custGeom>
            <a:avLst/>
            <a:gdLst/>
            <a:ahLst/>
            <a:cxnLst/>
            <a:rect l="l" t="t" r="r" b="b"/>
            <a:pathLst>
              <a:path w="1489075" h="767714">
                <a:moveTo>
                  <a:pt x="1360677" y="0"/>
                </a:moveTo>
                <a:lnTo>
                  <a:pt x="128016" y="0"/>
                </a:lnTo>
                <a:lnTo>
                  <a:pt x="78104" y="10033"/>
                </a:lnTo>
                <a:lnTo>
                  <a:pt x="37465" y="37465"/>
                </a:lnTo>
                <a:lnTo>
                  <a:pt x="10032" y="78105"/>
                </a:lnTo>
                <a:lnTo>
                  <a:pt x="0" y="127889"/>
                </a:lnTo>
                <a:lnTo>
                  <a:pt x="0" y="639699"/>
                </a:lnTo>
                <a:lnTo>
                  <a:pt x="10032" y="689483"/>
                </a:lnTo>
                <a:lnTo>
                  <a:pt x="37465" y="730250"/>
                </a:lnTo>
                <a:lnTo>
                  <a:pt x="78104" y="757682"/>
                </a:lnTo>
                <a:lnTo>
                  <a:pt x="128016" y="767715"/>
                </a:lnTo>
                <a:lnTo>
                  <a:pt x="1360677" y="767715"/>
                </a:lnTo>
                <a:lnTo>
                  <a:pt x="1410461" y="757682"/>
                </a:lnTo>
                <a:lnTo>
                  <a:pt x="1451102" y="730250"/>
                </a:lnTo>
                <a:lnTo>
                  <a:pt x="1478533" y="689483"/>
                </a:lnTo>
                <a:lnTo>
                  <a:pt x="1488567" y="639699"/>
                </a:lnTo>
                <a:lnTo>
                  <a:pt x="1488567" y="127889"/>
                </a:lnTo>
                <a:lnTo>
                  <a:pt x="1478533" y="78105"/>
                </a:lnTo>
                <a:lnTo>
                  <a:pt x="1451102" y="37465"/>
                </a:lnTo>
                <a:lnTo>
                  <a:pt x="1410461" y="10033"/>
                </a:lnTo>
                <a:lnTo>
                  <a:pt x="136067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bg object 326"/>
          <p:cNvSpPr/>
          <p:nvPr/>
        </p:nvSpPr>
        <p:spPr>
          <a:xfrm>
            <a:off x="11154155" y="1121663"/>
            <a:ext cx="1488440" cy="768350"/>
          </a:xfrm>
          <a:custGeom>
            <a:avLst/>
            <a:gdLst/>
            <a:ahLst/>
            <a:cxnLst/>
            <a:rect l="l" t="t" r="r" b="b"/>
            <a:pathLst>
              <a:path w="1488440" h="768350">
                <a:moveTo>
                  <a:pt x="0" y="128015"/>
                </a:moveTo>
                <a:lnTo>
                  <a:pt x="10033" y="78231"/>
                </a:lnTo>
                <a:lnTo>
                  <a:pt x="37465" y="37464"/>
                </a:lnTo>
                <a:lnTo>
                  <a:pt x="78104" y="10032"/>
                </a:lnTo>
                <a:lnTo>
                  <a:pt x="128016" y="0"/>
                </a:lnTo>
                <a:lnTo>
                  <a:pt x="1360551" y="0"/>
                </a:lnTo>
                <a:lnTo>
                  <a:pt x="1410335" y="10032"/>
                </a:lnTo>
                <a:lnTo>
                  <a:pt x="1450975" y="37464"/>
                </a:lnTo>
                <a:lnTo>
                  <a:pt x="1478407" y="78231"/>
                </a:lnTo>
                <a:lnTo>
                  <a:pt x="1488440" y="128015"/>
                </a:lnTo>
                <a:lnTo>
                  <a:pt x="1488440" y="639952"/>
                </a:lnTo>
                <a:lnTo>
                  <a:pt x="1478407" y="689736"/>
                </a:lnTo>
                <a:lnTo>
                  <a:pt x="1450975" y="730503"/>
                </a:lnTo>
                <a:lnTo>
                  <a:pt x="1410335" y="757808"/>
                </a:lnTo>
                <a:lnTo>
                  <a:pt x="1360551" y="767968"/>
                </a:lnTo>
                <a:lnTo>
                  <a:pt x="128016" y="767968"/>
                </a:lnTo>
                <a:lnTo>
                  <a:pt x="78104" y="757808"/>
                </a:lnTo>
                <a:lnTo>
                  <a:pt x="37465" y="730503"/>
                </a:lnTo>
                <a:lnTo>
                  <a:pt x="10033" y="689736"/>
                </a:lnTo>
                <a:lnTo>
                  <a:pt x="0" y="639952"/>
                </a:lnTo>
                <a:lnTo>
                  <a:pt x="0" y="128015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bg object 327"/>
          <p:cNvSpPr/>
          <p:nvPr/>
        </p:nvSpPr>
        <p:spPr>
          <a:xfrm>
            <a:off x="1757172" y="1909572"/>
            <a:ext cx="13839825" cy="12700"/>
          </a:xfrm>
          <a:custGeom>
            <a:avLst/>
            <a:gdLst/>
            <a:ahLst/>
            <a:cxnLst/>
            <a:rect l="l" t="t" r="r" b="b"/>
            <a:pathLst>
              <a:path w="13839825" h="12700">
                <a:moveTo>
                  <a:pt x="13839317" y="0"/>
                </a:moveTo>
                <a:lnTo>
                  <a:pt x="13839317" y="12192"/>
                </a:lnTo>
                <a:lnTo>
                  <a:pt x="0" y="12192"/>
                </a:lnTo>
                <a:lnTo>
                  <a:pt x="0" y="165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bg object 328"/>
          <p:cNvSpPr/>
          <p:nvPr/>
        </p:nvSpPr>
        <p:spPr>
          <a:xfrm>
            <a:off x="4908803" y="2042159"/>
            <a:ext cx="1369695" cy="735965"/>
          </a:xfrm>
          <a:custGeom>
            <a:avLst/>
            <a:gdLst/>
            <a:ahLst/>
            <a:cxnLst/>
            <a:rect l="l" t="t" r="r" b="b"/>
            <a:pathLst>
              <a:path w="1369695" h="735964">
                <a:moveTo>
                  <a:pt x="1246886" y="0"/>
                </a:moveTo>
                <a:lnTo>
                  <a:pt x="122809" y="0"/>
                </a:lnTo>
                <a:lnTo>
                  <a:pt x="74930" y="9651"/>
                </a:lnTo>
                <a:lnTo>
                  <a:pt x="35941" y="35941"/>
                </a:lnTo>
                <a:lnTo>
                  <a:pt x="9651" y="74803"/>
                </a:lnTo>
                <a:lnTo>
                  <a:pt x="0" y="122555"/>
                </a:lnTo>
                <a:lnTo>
                  <a:pt x="0" y="612901"/>
                </a:lnTo>
                <a:lnTo>
                  <a:pt x="9651" y="660654"/>
                </a:lnTo>
                <a:lnTo>
                  <a:pt x="35941" y="699516"/>
                </a:lnTo>
                <a:lnTo>
                  <a:pt x="74930" y="725805"/>
                </a:lnTo>
                <a:lnTo>
                  <a:pt x="122809" y="735457"/>
                </a:lnTo>
                <a:lnTo>
                  <a:pt x="1246886" y="735457"/>
                </a:lnTo>
                <a:lnTo>
                  <a:pt x="1294638" y="725805"/>
                </a:lnTo>
                <a:lnTo>
                  <a:pt x="1333754" y="699516"/>
                </a:lnTo>
                <a:lnTo>
                  <a:pt x="1360043" y="660654"/>
                </a:lnTo>
                <a:lnTo>
                  <a:pt x="1369695" y="612901"/>
                </a:lnTo>
                <a:lnTo>
                  <a:pt x="1369695" y="122555"/>
                </a:lnTo>
                <a:lnTo>
                  <a:pt x="1360043" y="74803"/>
                </a:lnTo>
                <a:lnTo>
                  <a:pt x="1333754" y="35941"/>
                </a:lnTo>
                <a:lnTo>
                  <a:pt x="1294638" y="9651"/>
                </a:lnTo>
                <a:lnTo>
                  <a:pt x="124688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bg object 329"/>
          <p:cNvSpPr/>
          <p:nvPr/>
        </p:nvSpPr>
        <p:spPr>
          <a:xfrm>
            <a:off x="4908803" y="2042159"/>
            <a:ext cx="1368425" cy="734695"/>
          </a:xfrm>
          <a:custGeom>
            <a:avLst/>
            <a:gdLst/>
            <a:ahLst/>
            <a:cxnLst/>
            <a:rect l="l" t="t" r="r" b="b"/>
            <a:pathLst>
              <a:path w="1368425" h="734694">
                <a:moveTo>
                  <a:pt x="0" y="122428"/>
                </a:moveTo>
                <a:lnTo>
                  <a:pt x="9651" y="74675"/>
                </a:lnTo>
                <a:lnTo>
                  <a:pt x="35941" y="35814"/>
                </a:lnTo>
                <a:lnTo>
                  <a:pt x="74930" y="9651"/>
                </a:lnTo>
                <a:lnTo>
                  <a:pt x="122555" y="0"/>
                </a:lnTo>
                <a:lnTo>
                  <a:pt x="1245489" y="0"/>
                </a:lnTo>
                <a:lnTo>
                  <a:pt x="1293241" y="9651"/>
                </a:lnTo>
                <a:lnTo>
                  <a:pt x="1332103" y="35814"/>
                </a:lnTo>
                <a:lnTo>
                  <a:pt x="1358392" y="74675"/>
                </a:lnTo>
                <a:lnTo>
                  <a:pt x="1368044" y="122428"/>
                </a:lnTo>
                <a:lnTo>
                  <a:pt x="1368044" y="611886"/>
                </a:lnTo>
                <a:lnTo>
                  <a:pt x="1358392" y="659511"/>
                </a:lnTo>
                <a:lnTo>
                  <a:pt x="1332103" y="698373"/>
                </a:lnTo>
                <a:lnTo>
                  <a:pt x="1293241" y="724535"/>
                </a:lnTo>
                <a:lnTo>
                  <a:pt x="1245489" y="734187"/>
                </a:lnTo>
                <a:lnTo>
                  <a:pt x="122555" y="734187"/>
                </a:lnTo>
                <a:lnTo>
                  <a:pt x="74930" y="724535"/>
                </a:lnTo>
                <a:lnTo>
                  <a:pt x="35941" y="698373"/>
                </a:lnTo>
                <a:lnTo>
                  <a:pt x="9651" y="659511"/>
                </a:lnTo>
                <a:lnTo>
                  <a:pt x="0" y="611886"/>
                </a:lnTo>
                <a:lnTo>
                  <a:pt x="0" y="122428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bg object 330"/>
          <p:cNvSpPr/>
          <p:nvPr/>
        </p:nvSpPr>
        <p:spPr>
          <a:xfrm>
            <a:off x="7985759" y="56388"/>
            <a:ext cx="2383155" cy="920750"/>
          </a:xfrm>
          <a:custGeom>
            <a:avLst/>
            <a:gdLst/>
            <a:ahLst/>
            <a:cxnLst/>
            <a:rect l="l" t="t" r="r" b="b"/>
            <a:pathLst>
              <a:path w="2383154" h="920750">
                <a:moveTo>
                  <a:pt x="0" y="153415"/>
                </a:moveTo>
                <a:lnTo>
                  <a:pt x="7747" y="104901"/>
                </a:lnTo>
                <a:lnTo>
                  <a:pt x="29591" y="62864"/>
                </a:lnTo>
                <a:lnTo>
                  <a:pt x="62738" y="29590"/>
                </a:lnTo>
                <a:lnTo>
                  <a:pt x="104901" y="7873"/>
                </a:lnTo>
                <a:lnTo>
                  <a:pt x="153289" y="0"/>
                </a:lnTo>
                <a:lnTo>
                  <a:pt x="2229739" y="0"/>
                </a:lnTo>
                <a:lnTo>
                  <a:pt x="2278253" y="7873"/>
                </a:lnTo>
                <a:lnTo>
                  <a:pt x="2320290" y="29590"/>
                </a:lnTo>
                <a:lnTo>
                  <a:pt x="2353564" y="62864"/>
                </a:lnTo>
                <a:lnTo>
                  <a:pt x="2375281" y="104901"/>
                </a:lnTo>
                <a:lnTo>
                  <a:pt x="2383155" y="153415"/>
                </a:lnTo>
                <a:lnTo>
                  <a:pt x="2383155" y="766952"/>
                </a:lnTo>
                <a:lnTo>
                  <a:pt x="2375281" y="815466"/>
                </a:lnTo>
                <a:lnTo>
                  <a:pt x="2353564" y="857503"/>
                </a:lnTo>
                <a:lnTo>
                  <a:pt x="2320290" y="890777"/>
                </a:lnTo>
                <a:lnTo>
                  <a:pt x="2278253" y="912494"/>
                </a:lnTo>
                <a:lnTo>
                  <a:pt x="2229739" y="920368"/>
                </a:lnTo>
                <a:lnTo>
                  <a:pt x="153289" y="920368"/>
                </a:lnTo>
                <a:lnTo>
                  <a:pt x="104901" y="912494"/>
                </a:lnTo>
                <a:lnTo>
                  <a:pt x="62738" y="890777"/>
                </a:lnTo>
                <a:lnTo>
                  <a:pt x="29591" y="857503"/>
                </a:lnTo>
                <a:lnTo>
                  <a:pt x="7747" y="815466"/>
                </a:lnTo>
                <a:lnTo>
                  <a:pt x="0" y="766952"/>
                </a:lnTo>
                <a:lnTo>
                  <a:pt x="0" y="153415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bg object 331"/>
          <p:cNvSpPr/>
          <p:nvPr/>
        </p:nvSpPr>
        <p:spPr>
          <a:xfrm>
            <a:off x="15083028" y="2092451"/>
            <a:ext cx="1155065" cy="647700"/>
          </a:xfrm>
          <a:custGeom>
            <a:avLst/>
            <a:gdLst/>
            <a:ahLst/>
            <a:cxnLst/>
            <a:rect l="l" t="t" r="r" b="b"/>
            <a:pathLst>
              <a:path w="1155065" h="647700">
                <a:moveTo>
                  <a:pt x="0" y="107950"/>
                </a:moveTo>
                <a:lnTo>
                  <a:pt x="9143" y="65913"/>
                </a:lnTo>
                <a:lnTo>
                  <a:pt x="34162" y="31623"/>
                </a:lnTo>
                <a:lnTo>
                  <a:pt x="71119" y="8508"/>
                </a:lnTo>
                <a:lnTo>
                  <a:pt x="116458" y="0"/>
                </a:lnTo>
                <a:lnTo>
                  <a:pt x="1038225" y="0"/>
                </a:lnTo>
                <a:lnTo>
                  <a:pt x="1083563" y="8508"/>
                </a:lnTo>
                <a:lnTo>
                  <a:pt x="1120520" y="31623"/>
                </a:lnTo>
                <a:lnTo>
                  <a:pt x="1145539" y="65913"/>
                </a:lnTo>
                <a:lnTo>
                  <a:pt x="1154683" y="107950"/>
                </a:lnTo>
                <a:lnTo>
                  <a:pt x="1154683" y="539496"/>
                </a:lnTo>
                <a:lnTo>
                  <a:pt x="1145539" y="581532"/>
                </a:lnTo>
                <a:lnTo>
                  <a:pt x="1120520" y="615823"/>
                </a:lnTo>
                <a:lnTo>
                  <a:pt x="1083563" y="638937"/>
                </a:lnTo>
                <a:lnTo>
                  <a:pt x="1038225" y="647446"/>
                </a:lnTo>
                <a:lnTo>
                  <a:pt x="116458" y="647446"/>
                </a:lnTo>
                <a:lnTo>
                  <a:pt x="71119" y="638937"/>
                </a:lnTo>
                <a:lnTo>
                  <a:pt x="34162" y="615823"/>
                </a:lnTo>
                <a:lnTo>
                  <a:pt x="9143" y="581532"/>
                </a:lnTo>
                <a:lnTo>
                  <a:pt x="0" y="539496"/>
                </a:lnTo>
                <a:lnTo>
                  <a:pt x="0" y="107950"/>
                </a:lnTo>
                <a:close/>
              </a:path>
            </a:pathLst>
          </a:custGeom>
          <a:ln w="1151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bg object 332"/>
          <p:cNvSpPr/>
          <p:nvPr/>
        </p:nvSpPr>
        <p:spPr>
          <a:xfrm>
            <a:off x="9244583" y="2057400"/>
            <a:ext cx="1228725" cy="730250"/>
          </a:xfrm>
          <a:custGeom>
            <a:avLst/>
            <a:gdLst/>
            <a:ahLst/>
            <a:cxnLst/>
            <a:rect l="l" t="t" r="r" b="b"/>
            <a:pathLst>
              <a:path w="1228725" h="730250">
                <a:moveTo>
                  <a:pt x="0" y="121666"/>
                </a:moveTo>
                <a:lnTo>
                  <a:pt x="9525" y="74295"/>
                </a:lnTo>
                <a:lnTo>
                  <a:pt x="35687" y="35559"/>
                </a:lnTo>
                <a:lnTo>
                  <a:pt x="74422" y="9525"/>
                </a:lnTo>
                <a:lnTo>
                  <a:pt x="121793" y="0"/>
                </a:lnTo>
                <a:lnTo>
                  <a:pt x="1106424" y="0"/>
                </a:lnTo>
                <a:lnTo>
                  <a:pt x="1153795" y="9525"/>
                </a:lnTo>
                <a:lnTo>
                  <a:pt x="1192530" y="35559"/>
                </a:lnTo>
                <a:lnTo>
                  <a:pt x="1218565" y="74295"/>
                </a:lnTo>
                <a:lnTo>
                  <a:pt x="1228217" y="121666"/>
                </a:lnTo>
                <a:lnTo>
                  <a:pt x="1228217" y="608202"/>
                </a:lnTo>
                <a:lnTo>
                  <a:pt x="1218565" y="655447"/>
                </a:lnTo>
                <a:lnTo>
                  <a:pt x="1192530" y="694181"/>
                </a:lnTo>
                <a:lnTo>
                  <a:pt x="1153795" y="720217"/>
                </a:lnTo>
                <a:lnTo>
                  <a:pt x="1106424" y="729742"/>
                </a:lnTo>
                <a:lnTo>
                  <a:pt x="121793" y="729742"/>
                </a:lnTo>
                <a:lnTo>
                  <a:pt x="74422" y="720217"/>
                </a:lnTo>
                <a:lnTo>
                  <a:pt x="35687" y="694181"/>
                </a:lnTo>
                <a:lnTo>
                  <a:pt x="9525" y="655447"/>
                </a:lnTo>
                <a:lnTo>
                  <a:pt x="0" y="608202"/>
                </a:lnTo>
                <a:lnTo>
                  <a:pt x="0" y="121666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bg object 333"/>
          <p:cNvSpPr/>
          <p:nvPr/>
        </p:nvSpPr>
        <p:spPr>
          <a:xfrm>
            <a:off x="11091671" y="9413747"/>
            <a:ext cx="0" cy="514984"/>
          </a:xfrm>
          <a:custGeom>
            <a:avLst/>
            <a:gdLst/>
            <a:ahLst/>
            <a:cxnLst/>
            <a:rect l="l" t="t" r="r" b="b"/>
            <a:pathLst>
              <a:path h="514984">
                <a:moveTo>
                  <a:pt x="0" y="0"/>
                </a:moveTo>
                <a:lnTo>
                  <a:pt x="0" y="514680"/>
                </a:lnTo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bg object 334"/>
          <p:cNvSpPr/>
          <p:nvPr/>
        </p:nvSpPr>
        <p:spPr>
          <a:xfrm>
            <a:off x="15721584" y="3977640"/>
            <a:ext cx="1905" cy="2353310"/>
          </a:xfrm>
          <a:custGeom>
            <a:avLst/>
            <a:gdLst/>
            <a:ahLst/>
            <a:cxnLst/>
            <a:rect l="l" t="t" r="r" b="b"/>
            <a:pathLst>
              <a:path w="1905" h="2353310">
                <a:moveTo>
                  <a:pt x="0" y="0"/>
                </a:moveTo>
                <a:lnTo>
                  <a:pt x="1396" y="2352929"/>
                </a:lnTo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bg object 335"/>
          <p:cNvSpPr/>
          <p:nvPr/>
        </p:nvSpPr>
        <p:spPr>
          <a:xfrm>
            <a:off x="14313408" y="3985259"/>
            <a:ext cx="0" cy="762000"/>
          </a:xfrm>
          <a:custGeom>
            <a:avLst/>
            <a:gdLst/>
            <a:ahLst/>
            <a:cxnLst/>
            <a:rect l="l" t="t" r="r" b="b"/>
            <a:pathLst>
              <a:path h="762000">
                <a:moveTo>
                  <a:pt x="0" y="0"/>
                </a:moveTo>
                <a:lnTo>
                  <a:pt x="0" y="761618"/>
                </a:lnTo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bg object 336"/>
          <p:cNvSpPr/>
          <p:nvPr/>
        </p:nvSpPr>
        <p:spPr>
          <a:xfrm>
            <a:off x="6456426" y="4048505"/>
            <a:ext cx="3175" cy="4395470"/>
          </a:xfrm>
          <a:custGeom>
            <a:avLst/>
            <a:gdLst/>
            <a:ahLst/>
            <a:cxnLst/>
            <a:rect l="l" t="t" r="r" b="b"/>
            <a:pathLst>
              <a:path w="3175" h="4395470">
                <a:moveTo>
                  <a:pt x="2666" y="4394962"/>
                </a:moveTo>
                <a:lnTo>
                  <a:pt x="0" y="0"/>
                </a:lnTo>
              </a:path>
            </a:pathLst>
          </a:custGeom>
          <a:ln w="1103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bg object 337"/>
          <p:cNvSpPr/>
          <p:nvPr/>
        </p:nvSpPr>
        <p:spPr>
          <a:xfrm>
            <a:off x="6371844" y="3973067"/>
            <a:ext cx="0" cy="705485"/>
          </a:xfrm>
          <a:custGeom>
            <a:avLst/>
            <a:gdLst/>
            <a:ahLst/>
            <a:cxnLst/>
            <a:rect l="l" t="t" r="r" b="b"/>
            <a:pathLst>
              <a:path h="705485">
                <a:moveTo>
                  <a:pt x="0" y="0"/>
                </a:moveTo>
                <a:lnTo>
                  <a:pt x="0" y="705358"/>
                </a:lnTo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bg object 338"/>
          <p:cNvSpPr/>
          <p:nvPr/>
        </p:nvSpPr>
        <p:spPr>
          <a:xfrm>
            <a:off x="3534155" y="3977640"/>
            <a:ext cx="4445" cy="652145"/>
          </a:xfrm>
          <a:custGeom>
            <a:avLst/>
            <a:gdLst/>
            <a:ahLst/>
            <a:cxnLst/>
            <a:rect l="l" t="t" r="r" b="b"/>
            <a:pathLst>
              <a:path w="4445" h="652145">
                <a:moveTo>
                  <a:pt x="0" y="0"/>
                </a:moveTo>
                <a:lnTo>
                  <a:pt x="4064" y="652145"/>
                </a:lnTo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9" name="bg object 339"/>
          <p:cNvSpPr/>
          <p:nvPr/>
        </p:nvSpPr>
        <p:spPr>
          <a:xfrm>
            <a:off x="4953000" y="3985259"/>
            <a:ext cx="0" cy="796925"/>
          </a:xfrm>
          <a:custGeom>
            <a:avLst/>
            <a:gdLst/>
            <a:ahLst/>
            <a:cxnLst/>
            <a:rect l="l" t="t" r="r" b="b"/>
            <a:pathLst>
              <a:path h="796925">
                <a:moveTo>
                  <a:pt x="0" y="0"/>
                </a:moveTo>
                <a:lnTo>
                  <a:pt x="0" y="796925"/>
                </a:lnTo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bg object 340"/>
          <p:cNvSpPr/>
          <p:nvPr/>
        </p:nvSpPr>
        <p:spPr>
          <a:xfrm>
            <a:off x="11032235" y="3974591"/>
            <a:ext cx="5715" cy="657860"/>
          </a:xfrm>
          <a:custGeom>
            <a:avLst/>
            <a:gdLst/>
            <a:ahLst/>
            <a:cxnLst/>
            <a:rect l="l" t="t" r="r" b="b"/>
            <a:pathLst>
              <a:path w="5715" h="657860">
                <a:moveTo>
                  <a:pt x="0" y="0"/>
                </a:moveTo>
                <a:lnTo>
                  <a:pt x="5588" y="657860"/>
                </a:lnTo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bg object 341"/>
          <p:cNvSpPr/>
          <p:nvPr/>
        </p:nvSpPr>
        <p:spPr>
          <a:xfrm>
            <a:off x="11100816" y="4632959"/>
            <a:ext cx="42545" cy="4436745"/>
          </a:xfrm>
          <a:custGeom>
            <a:avLst/>
            <a:gdLst/>
            <a:ahLst/>
            <a:cxnLst/>
            <a:rect l="l" t="t" r="r" b="b"/>
            <a:pathLst>
              <a:path w="42545" h="4436745">
                <a:moveTo>
                  <a:pt x="42417" y="0"/>
                </a:moveTo>
                <a:lnTo>
                  <a:pt x="0" y="4436186"/>
                </a:lnTo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bg object 342"/>
          <p:cNvSpPr/>
          <p:nvPr/>
        </p:nvSpPr>
        <p:spPr>
          <a:xfrm>
            <a:off x="2260092" y="3976115"/>
            <a:ext cx="24130" cy="5173980"/>
          </a:xfrm>
          <a:custGeom>
            <a:avLst/>
            <a:gdLst/>
            <a:ahLst/>
            <a:cxnLst/>
            <a:rect l="l" t="t" r="r" b="b"/>
            <a:pathLst>
              <a:path w="24130" h="5173980">
                <a:moveTo>
                  <a:pt x="23749" y="5173865"/>
                </a:moveTo>
                <a:lnTo>
                  <a:pt x="0" y="0"/>
                </a:lnTo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bg object 343"/>
          <p:cNvSpPr/>
          <p:nvPr/>
        </p:nvSpPr>
        <p:spPr>
          <a:xfrm>
            <a:off x="12742164" y="3980688"/>
            <a:ext cx="22860" cy="5416550"/>
          </a:xfrm>
          <a:custGeom>
            <a:avLst/>
            <a:gdLst/>
            <a:ahLst/>
            <a:cxnLst/>
            <a:rect l="l" t="t" r="r" b="b"/>
            <a:pathLst>
              <a:path w="22859" h="5416550">
                <a:moveTo>
                  <a:pt x="0" y="0"/>
                </a:moveTo>
                <a:lnTo>
                  <a:pt x="22605" y="5416143"/>
                </a:lnTo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4" name="bg object 344"/>
          <p:cNvSpPr/>
          <p:nvPr/>
        </p:nvSpPr>
        <p:spPr>
          <a:xfrm>
            <a:off x="737616" y="3971544"/>
            <a:ext cx="14970125" cy="13970"/>
          </a:xfrm>
          <a:custGeom>
            <a:avLst/>
            <a:gdLst/>
            <a:ahLst/>
            <a:cxnLst/>
            <a:rect l="l" t="t" r="r" b="b"/>
            <a:pathLst>
              <a:path w="14970125" h="13970">
                <a:moveTo>
                  <a:pt x="0" y="0"/>
                </a:moveTo>
                <a:lnTo>
                  <a:pt x="14969744" y="13588"/>
                </a:lnTo>
              </a:path>
            </a:pathLst>
          </a:custGeom>
          <a:ln w="127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5" name="bg object 345"/>
          <p:cNvSpPr/>
          <p:nvPr/>
        </p:nvSpPr>
        <p:spPr>
          <a:xfrm>
            <a:off x="734567" y="3970020"/>
            <a:ext cx="8743315" cy="5525770"/>
          </a:xfrm>
          <a:custGeom>
            <a:avLst/>
            <a:gdLst/>
            <a:ahLst/>
            <a:cxnLst/>
            <a:rect l="l" t="t" r="r" b="b"/>
            <a:pathLst>
              <a:path w="8743315" h="5525770">
                <a:moveTo>
                  <a:pt x="8738616" y="9143"/>
                </a:moveTo>
                <a:lnTo>
                  <a:pt x="8743061" y="684021"/>
                </a:lnTo>
              </a:path>
              <a:path w="8743315" h="5525770">
                <a:moveTo>
                  <a:pt x="7196201" y="650747"/>
                </a:moveTo>
                <a:lnTo>
                  <a:pt x="7176515" y="5525668"/>
                </a:lnTo>
              </a:path>
              <a:path w="8743315" h="5525770">
                <a:moveTo>
                  <a:pt x="2903220" y="804671"/>
                </a:moveTo>
                <a:lnTo>
                  <a:pt x="2924302" y="4966652"/>
                </a:lnTo>
              </a:path>
              <a:path w="8743315" h="5525770">
                <a:moveTo>
                  <a:pt x="0" y="0"/>
                </a:moveTo>
                <a:lnTo>
                  <a:pt x="4229" y="2229484"/>
                </a:lnTo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6" name="bg object 346"/>
          <p:cNvSpPr/>
          <p:nvPr/>
        </p:nvSpPr>
        <p:spPr>
          <a:xfrm>
            <a:off x="1571244" y="7039355"/>
            <a:ext cx="1202690" cy="478155"/>
          </a:xfrm>
          <a:custGeom>
            <a:avLst/>
            <a:gdLst/>
            <a:ahLst/>
            <a:cxnLst/>
            <a:rect l="l" t="t" r="r" b="b"/>
            <a:pathLst>
              <a:path w="1202689" h="478154">
                <a:moveTo>
                  <a:pt x="1129919" y="0"/>
                </a:moveTo>
                <a:lnTo>
                  <a:pt x="72262" y="0"/>
                </a:lnTo>
                <a:lnTo>
                  <a:pt x="44196" y="6223"/>
                </a:lnTo>
                <a:lnTo>
                  <a:pt x="21209" y="23368"/>
                </a:lnTo>
                <a:lnTo>
                  <a:pt x="5715" y="48641"/>
                </a:lnTo>
                <a:lnTo>
                  <a:pt x="0" y="79629"/>
                </a:lnTo>
                <a:lnTo>
                  <a:pt x="0" y="398399"/>
                </a:lnTo>
                <a:lnTo>
                  <a:pt x="5715" y="429387"/>
                </a:lnTo>
                <a:lnTo>
                  <a:pt x="21209" y="454660"/>
                </a:lnTo>
                <a:lnTo>
                  <a:pt x="44196" y="471805"/>
                </a:lnTo>
                <a:lnTo>
                  <a:pt x="72262" y="478028"/>
                </a:lnTo>
                <a:lnTo>
                  <a:pt x="1129919" y="478028"/>
                </a:lnTo>
                <a:lnTo>
                  <a:pt x="1158113" y="471805"/>
                </a:lnTo>
                <a:lnTo>
                  <a:pt x="1181100" y="454660"/>
                </a:lnTo>
                <a:lnTo>
                  <a:pt x="1196594" y="429387"/>
                </a:lnTo>
                <a:lnTo>
                  <a:pt x="1202308" y="398399"/>
                </a:lnTo>
                <a:lnTo>
                  <a:pt x="1202308" y="79629"/>
                </a:lnTo>
                <a:lnTo>
                  <a:pt x="1196594" y="48641"/>
                </a:lnTo>
                <a:lnTo>
                  <a:pt x="1181100" y="23368"/>
                </a:lnTo>
                <a:lnTo>
                  <a:pt x="1158113" y="6223"/>
                </a:lnTo>
                <a:lnTo>
                  <a:pt x="11299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bg object 347"/>
          <p:cNvSpPr/>
          <p:nvPr/>
        </p:nvSpPr>
        <p:spPr>
          <a:xfrm>
            <a:off x="1508759" y="7056119"/>
            <a:ext cx="1260475" cy="478790"/>
          </a:xfrm>
          <a:custGeom>
            <a:avLst/>
            <a:gdLst/>
            <a:ahLst/>
            <a:cxnLst/>
            <a:rect l="l" t="t" r="r" b="b"/>
            <a:pathLst>
              <a:path w="1260475" h="478790">
                <a:moveTo>
                  <a:pt x="0" y="79755"/>
                </a:moveTo>
                <a:lnTo>
                  <a:pt x="5968" y="48640"/>
                </a:lnTo>
                <a:lnTo>
                  <a:pt x="22225" y="23367"/>
                </a:lnTo>
                <a:lnTo>
                  <a:pt x="46228" y="6222"/>
                </a:lnTo>
                <a:lnTo>
                  <a:pt x="75818" y="0"/>
                </a:lnTo>
                <a:lnTo>
                  <a:pt x="1184529" y="0"/>
                </a:lnTo>
                <a:lnTo>
                  <a:pt x="1213992" y="6222"/>
                </a:lnTo>
                <a:lnTo>
                  <a:pt x="1237996" y="23367"/>
                </a:lnTo>
                <a:lnTo>
                  <a:pt x="1254252" y="48640"/>
                </a:lnTo>
                <a:lnTo>
                  <a:pt x="1260221" y="79755"/>
                </a:lnTo>
                <a:lnTo>
                  <a:pt x="1260221" y="398652"/>
                </a:lnTo>
                <a:lnTo>
                  <a:pt x="1254252" y="429767"/>
                </a:lnTo>
                <a:lnTo>
                  <a:pt x="1237996" y="455040"/>
                </a:lnTo>
                <a:lnTo>
                  <a:pt x="1213992" y="472185"/>
                </a:lnTo>
                <a:lnTo>
                  <a:pt x="1184529" y="478408"/>
                </a:lnTo>
                <a:lnTo>
                  <a:pt x="75818" y="478408"/>
                </a:lnTo>
                <a:lnTo>
                  <a:pt x="46228" y="472185"/>
                </a:lnTo>
                <a:lnTo>
                  <a:pt x="22225" y="455040"/>
                </a:lnTo>
                <a:lnTo>
                  <a:pt x="5968" y="429767"/>
                </a:lnTo>
                <a:lnTo>
                  <a:pt x="0" y="398652"/>
                </a:lnTo>
                <a:lnTo>
                  <a:pt x="0" y="79755"/>
                </a:lnTo>
                <a:close/>
              </a:path>
            </a:pathLst>
          </a:custGeom>
          <a:ln w="126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8" name="bg object 348"/>
          <p:cNvSpPr/>
          <p:nvPr/>
        </p:nvSpPr>
        <p:spPr>
          <a:xfrm>
            <a:off x="1571244" y="6380988"/>
            <a:ext cx="1202690" cy="586740"/>
          </a:xfrm>
          <a:custGeom>
            <a:avLst/>
            <a:gdLst/>
            <a:ahLst/>
            <a:cxnLst/>
            <a:rect l="l" t="t" r="r" b="b"/>
            <a:pathLst>
              <a:path w="1202689" h="586740">
                <a:moveTo>
                  <a:pt x="1113789" y="0"/>
                </a:moveTo>
                <a:lnTo>
                  <a:pt x="88518" y="0"/>
                </a:lnTo>
                <a:lnTo>
                  <a:pt x="54102" y="7620"/>
                </a:lnTo>
                <a:lnTo>
                  <a:pt x="25908" y="28575"/>
                </a:lnTo>
                <a:lnTo>
                  <a:pt x="6984" y="59689"/>
                </a:lnTo>
                <a:lnTo>
                  <a:pt x="0" y="97662"/>
                </a:lnTo>
                <a:lnTo>
                  <a:pt x="0" y="488569"/>
                </a:lnTo>
                <a:lnTo>
                  <a:pt x="6984" y="526669"/>
                </a:lnTo>
                <a:lnTo>
                  <a:pt x="25908" y="557784"/>
                </a:lnTo>
                <a:lnTo>
                  <a:pt x="54102" y="578612"/>
                </a:lnTo>
                <a:lnTo>
                  <a:pt x="88518" y="586359"/>
                </a:lnTo>
                <a:lnTo>
                  <a:pt x="1113789" y="586359"/>
                </a:lnTo>
                <a:lnTo>
                  <a:pt x="1148207" y="578612"/>
                </a:lnTo>
                <a:lnTo>
                  <a:pt x="1176401" y="557784"/>
                </a:lnTo>
                <a:lnTo>
                  <a:pt x="1195324" y="526669"/>
                </a:lnTo>
                <a:lnTo>
                  <a:pt x="1202308" y="488569"/>
                </a:lnTo>
                <a:lnTo>
                  <a:pt x="1202308" y="97662"/>
                </a:lnTo>
                <a:lnTo>
                  <a:pt x="1195324" y="59689"/>
                </a:lnTo>
                <a:lnTo>
                  <a:pt x="1176401" y="28575"/>
                </a:lnTo>
                <a:lnTo>
                  <a:pt x="1148207" y="7620"/>
                </a:lnTo>
                <a:lnTo>
                  <a:pt x="111378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9" name="bg object 349"/>
          <p:cNvSpPr/>
          <p:nvPr/>
        </p:nvSpPr>
        <p:spPr>
          <a:xfrm>
            <a:off x="1530095" y="6380988"/>
            <a:ext cx="1255395" cy="585470"/>
          </a:xfrm>
          <a:custGeom>
            <a:avLst/>
            <a:gdLst/>
            <a:ahLst/>
            <a:cxnLst/>
            <a:rect l="l" t="t" r="r" b="b"/>
            <a:pathLst>
              <a:path w="1255395" h="585470">
                <a:moveTo>
                  <a:pt x="0" y="97536"/>
                </a:moveTo>
                <a:lnTo>
                  <a:pt x="7238" y="59562"/>
                </a:lnTo>
                <a:lnTo>
                  <a:pt x="27050" y="28575"/>
                </a:lnTo>
                <a:lnTo>
                  <a:pt x="56387" y="7620"/>
                </a:lnTo>
                <a:lnTo>
                  <a:pt x="92456" y="0"/>
                </a:lnTo>
                <a:lnTo>
                  <a:pt x="1163066" y="0"/>
                </a:lnTo>
                <a:lnTo>
                  <a:pt x="1199006" y="7620"/>
                </a:lnTo>
                <a:lnTo>
                  <a:pt x="1228343" y="28575"/>
                </a:lnTo>
                <a:lnTo>
                  <a:pt x="1248155" y="59562"/>
                </a:lnTo>
                <a:lnTo>
                  <a:pt x="1255395" y="97536"/>
                </a:lnTo>
                <a:lnTo>
                  <a:pt x="1255395" y="487680"/>
                </a:lnTo>
                <a:lnTo>
                  <a:pt x="1248155" y="525653"/>
                </a:lnTo>
                <a:lnTo>
                  <a:pt x="1228343" y="556641"/>
                </a:lnTo>
                <a:lnTo>
                  <a:pt x="1199006" y="577469"/>
                </a:lnTo>
                <a:lnTo>
                  <a:pt x="1163066" y="585216"/>
                </a:lnTo>
                <a:lnTo>
                  <a:pt x="92456" y="585216"/>
                </a:lnTo>
                <a:lnTo>
                  <a:pt x="56387" y="577469"/>
                </a:lnTo>
                <a:lnTo>
                  <a:pt x="27050" y="556641"/>
                </a:lnTo>
                <a:lnTo>
                  <a:pt x="7238" y="525653"/>
                </a:lnTo>
                <a:lnTo>
                  <a:pt x="0" y="487680"/>
                </a:lnTo>
                <a:lnTo>
                  <a:pt x="0" y="97536"/>
                </a:lnTo>
                <a:close/>
              </a:path>
            </a:pathLst>
          </a:custGeom>
          <a:ln w="1256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0" name="bg object 350"/>
          <p:cNvSpPr/>
          <p:nvPr/>
        </p:nvSpPr>
        <p:spPr>
          <a:xfrm>
            <a:off x="1571244" y="8955024"/>
            <a:ext cx="1311910" cy="528955"/>
          </a:xfrm>
          <a:custGeom>
            <a:avLst/>
            <a:gdLst/>
            <a:ahLst/>
            <a:cxnLst/>
            <a:rect l="l" t="t" r="r" b="b"/>
            <a:pathLst>
              <a:path w="1311910" h="528954">
                <a:moveTo>
                  <a:pt x="1223518" y="0"/>
                </a:moveTo>
                <a:lnTo>
                  <a:pt x="88264" y="0"/>
                </a:lnTo>
                <a:lnTo>
                  <a:pt x="53847" y="6921"/>
                </a:lnTo>
                <a:lnTo>
                  <a:pt x="25781" y="25806"/>
                </a:lnTo>
                <a:lnTo>
                  <a:pt x="6984" y="53822"/>
                </a:lnTo>
                <a:lnTo>
                  <a:pt x="0" y="88112"/>
                </a:lnTo>
                <a:lnTo>
                  <a:pt x="0" y="440550"/>
                </a:lnTo>
                <a:lnTo>
                  <a:pt x="6984" y="474840"/>
                </a:lnTo>
                <a:lnTo>
                  <a:pt x="25781" y="502856"/>
                </a:lnTo>
                <a:lnTo>
                  <a:pt x="53847" y="521741"/>
                </a:lnTo>
                <a:lnTo>
                  <a:pt x="88264" y="528662"/>
                </a:lnTo>
                <a:lnTo>
                  <a:pt x="1223518" y="528662"/>
                </a:lnTo>
                <a:lnTo>
                  <a:pt x="1257808" y="521741"/>
                </a:lnTo>
                <a:lnTo>
                  <a:pt x="1285875" y="502856"/>
                </a:lnTo>
                <a:lnTo>
                  <a:pt x="1304798" y="474840"/>
                </a:lnTo>
                <a:lnTo>
                  <a:pt x="1311783" y="440550"/>
                </a:lnTo>
                <a:lnTo>
                  <a:pt x="1311783" y="88112"/>
                </a:lnTo>
                <a:lnTo>
                  <a:pt x="1304798" y="53822"/>
                </a:lnTo>
                <a:lnTo>
                  <a:pt x="1285875" y="25806"/>
                </a:lnTo>
                <a:lnTo>
                  <a:pt x="1257808" y="6921"/>
                </a:lnTo>
                <a:lnTo>
                  <a:pt x="12235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1" name="bg object 351"/>
          <p:cNvSpPr/>
          <p:nvPr/>
        </p:nvSpPr>
        <p:spPr>
          <a:xfrm>
            <a:off x="1551431" y="8955024"/>
            <a:ext cx="1189990" cy="528955"/>
          </a:xfrm>
          <a:custGeom>
            <a:avLst/>
            <a:gdLst/>
            <a:ahLst/>
            <a:cxnLst/>
            <a:rect l="l" t="t" r="r" b="b"/>
            <a:pathLst>
              <a:path w="1189989" h="528954">
                <a:moveTo>
                  <a:pt x="0" y="88061"/>
                </a:moveTo>
                <a:lnTo>
                  <a:pt x="6350" y="53784"/>
                </a:lnTo>
                <a:lnTo>
                  <a:pt x="23495" y="25793"/>
                </a:lnTo>
                <a:lnTo>
                  <a:pt x="48895" y="6908"/>
                </a:lnTo>
                <a:lnTo>
                  <a:pt x="80010" y="0"/>
                </a:lnTo>
                <a:lnTo>
                  <a:pt x="1109853" y="0"/>
                </a:lnTo>
                <a:lnTo>
                  <a:pt x="1141095" y="6908"/>
                </a:lnTo>
                <a:lnTo>
                  <a:pt x="1166495" y="25793"/>
                </a:lnTo>
                <a:lnTo>
                  <a:pt x="1183640" y="53784"/>
                </a:lnTo>
                <a:lnTo>
                  <a:pt x="1189990" y="88061"/>
                </a:lnTo>
                <a:lnTo>
                  <a:pt x="1189990" y="440321"/>
                </a:lnTo>
                <a:lnTo>
                  <a:pt x="1183640" y="474598"/>
                </a:lnTo>
                <a:lnTo>
                  <a:pt x="1166495" y="502589"/>
                </a:lnTo>
                <a:lnTo>
                  <a:pt x="1141095" y="521461"/>
                </a:lnTo>
                <a:lnTo>
                  <a:pt x="1109853" y="528383"/>
                </a:lnTo>
                <a:lnTo>
                  <a:pt x="80010" y="528383"/>
                </a:lnTo>
                <a:lnTo>
                  <a:pt x="48895" y="521461"/>
                </a:lnTo>
                <a:lnTo>
                  <a:pt x="23495" y="502589"/>
                </a:lnTo>
                <a:lnTo>
                  <a:pt x="6350" y="474598"/>
                </a:lnTo>
                <a:lnTo>
                  <a:pt x="0" y="440321"/>
                </a:lnTo>
                <a:lnTo>
                  <a:pt x="0" y="88061"/>
                </a:lnTo>
                <a:close/>
              </a:path>
            </a:pathLst>
          </a:custGeom>
          <a:ln w="124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2" name="bg object 352"/>
          <p:cNvSpPr/>
          <p:nvPr/>
        </p:nvSpPr>
        <p:spPr>
          <a:xfrm>
            <a:off x="1581911" y="7587995"/>
            <a:ext cx="1175385" cy="650875"/>
          </a:xfrm>
          <a:custGeom>
            <a:avLst/>
            <a:gdLst/>
            <a:ahLst/>
            <a:cxnLst/>
            <a:rect l="l" t="t" r="r" b="b"/>
            <a:pathLst>
              <a:path w="1175385" h="650875">
                <a:moveTo>
                  <a:pt x="1077976" y="0"/>
                </a:moveTo>
                <a:lnTo>
                  <a:pt x="96900" y="0"/>
                </a:lnTo>
                <a:lnTo>
                  <a:pt x="59181" y="8508"/>
                </a:lnTo>
                <a:lnTo>
                  <a:pt x="28321" y="31749"/>
                </a:lnTo>
                <a:lnTo>
                  <a:pt x="7619" y="66293"/>
                </a:lnTo>
                <a:lnTo>
                  <a:pt x="0" y="108457"/>
                </a:lnTo>
                <a:lnTo>
                  <a:pt x="0" y="542289"/>
                </a:lnTo>
                <a:lnTo>
                  <a:pt x="7619" y="584453"/>
                </a:lnTo>
                <a:lnTo>
                  <a:pt x="28321" y="618997"/>
                </a:lnTo>
                <a:lnTo>
                  <a:pt x="59181" y="642238"/>
                </a:lnTo>
                <a:lnTo>
                  <a:pt x="96900" y="650747"/>
                </a:lnTo>
                <a:lnTo>
                  <a:pt x="1077976" y="650747"/>
                </a:lnTo>
                <a:lnTo>
                  <a:pt x="1115695" y="642238"/>
                </a:lnTo>
                <a:lnTo>
                  <a:pt x="1146429" y="618997"/>
                </a:lnTo>
                <a:lnTo>
                  <a:pt x="1167257" y="584453"/>
                </a:lnTo>
                <a:lnTo>
                  <a:pt x="1174877" y="542289"/>
                </a:lnTo>
                <a:lnTo>
                  <a:pt x="1174877" y="108457"/>
                </a:lnTo>
                <a:lnTo>
                  <a:pt x="1167257" y="66293"/>
                </a:lnTo>
                <a:lnTo>
                  <a:pt x="1146429" y="31749"/>
                </a:lnTo>
                <a:lnTo>
                  <a:pt x="1115695" y="8508"/>
                </a:lnTo>
                <a:lnTo>
                  <a:pt x="10779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3" name="bg object 353"/>
          <p:cNvSpPr/>
          <p:nvPr/>
        </p:nvSpPr>
        <p:spPr>
          <a:xfrm>
            <a:off x="1519428" y="7604759"/>
            <a:ext cx="1238885" cy="650875"/>
          </a:xfrm>
          <a:custGeom>
            <a:avLst/>
            <a:gdLst/>
            <a:ahLst/>
            <a:cxnLst/>
            <a:rect l="l" t="t" r="r" b="b"/>
            <a:pathLst>
              <a:path w="1238885" h="650875">
                <a:moveTo>
                  <a:pt x="0" y="108458"/>
                </a:moveTo>
                <a:lnTo>
                  <a:pt x="8000" y="66167"/>
                </a:lnTo>
                <a:lnTo>
                  <a:pt x="29971" y="31750"/>
                </a:lnTo>
                <a:lnTo>
                  <a:pt x="62356" y="8509"/>
                </a:lnTo>
                <a:lnTo>
                  <a:pt x="102108" y="0"/>
                </a:lnTo>
                <a:lnTo>
                  <a:pt x="1136396" y="0"/>
                </a:lnTo>
                <a:lnTo>
                  <a:pt x="1176147" y="8509"/>
                </a:lnTo>
                <a:lnTo>
                  <a:pt x="1208659" y="31750"/>
                </a:lnTo>
                <a:lnTo>
                  <a:pt x="1230503" y="66167"/>
                </a:lnTo>
                <a:lnTo>
                  <a:pt x="1238504" y="108458"/>
                </a:lnTo>
                <a:lnTo>
                  <a:pt x="1238504" y="542036"/>
                </a:lnTo>
                <a:lnTo>
                  <a:pt x="1230503" y="584200"/>
                </a:lnTo>
                <a:lnTo>
                  <a:pt x="1208659" y="618617"/>
                </a:lnTo>
                <a:lnTo>
                  <a:pt x="1176147" y="641858"/>
                </a:lnTo>
                <a:lnTo>
                  <a:pt x="1136396" y="650367"/>
                </a:lnTo>
                <a:lnTo>
                  <a:pt x="102108" y="650367"/>
                </a:lnTo>
                <a:lnTo>
                  <a:pt x="62356" y="641858"/>
                </a:lnTo>
                <a:lnTo>
                  <a:pt x="29971" y="618617"/>
                </a:lnTo>
                <a:lnTo>
                  <a:pt x="8000" y="584200"/>
                </a:lnTo>
                <a:lnTo>
                  <a:pt x="0" y="542036"/>
                </a:lnTo>
                <a:lnTo>
                  <a:pt x="0" y="108458"/>
                </a:lnTo>
                <a:close/>
              </a:path>
            </a:pathLst>
          </a:custGeom>
          <a:ln w="1252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4" name="bg object 354"/>
          <p:cNvSpPr/>
          <p:nvPr/>
        </p:nvSpPr>
        <p:spPr>
          <a:xfrm>
            <a:off x="1581911" y="8293607"/>
            <a:ext cx="1318260" cy="607060"/>
          </a:xfrm>
          <a:custGeom>
            <a:avLst/>
            <a:gdLst/>
            <a:ahLst/>
            <a:cxnLst/>
            <a:rect l="l" t="t" r="r" b="b"/>
            <a:pathLst>
              <a:path w="1318260" h="607059">
                <a:moveTo>
                  <a:pt x="1217040" y="0"/>
                </a:moveTo>
                <a:lnTo>
                  <a:pt x="100837" y="0"/>
                </a:lnTo>
                <a:lnTo>
                  <a:pt x="61594" y="8001"/>
                </a:lnTo>
                <a:lnTo>
                  <a:pt x="29590" y="29591"/>
                </a:lnTo>
                <a:lnTo>
                  <a:pt x="7874" y="61722"/>
                </a:lnTo>
                <a:lnTo>
                  <a:pt x="0" y="101092"/>
                </a:lnTo>
                <a:lnTo>
                  <a:pt x="0" y="505460"/>
                </a:lnTo>
                <a:lnTo>
                  <a:pt x="7874" y="544804"/>
                </a:lnTo>
                <a:lnTo>
                  <a:pt x="29590" y="576948"/>
                </a:lnTo>
                <a:lnTo>
                  <a:pt x="61594" y="598614"/>
                </a:lnTo>
                <a:lnTo>
                  <a:pt x="100837" y="606552"/>
                </a:lnTo>
                <a:lnTo>
                  <a:pt x="1217040" y="606552"/>
                </a:lnTo>
                <a:lnTo>
                  <a:pt x="1256283" y="598614"/>
                </a:lnTo>
                <a:lnTo>
                  <a:pt x="1288414" y="576948"/>
                </a:lnTo>
                <a:lnTo>
                  <a:pt x="1310005" y="544804"/>
                </a:lnTo>
                <a:lnTo>
                  <a:pt x="1317879" y="505460"/>
                </a:lnTo>
                <a:lnTo>
                  <a:pt x="1317879" y="101092"/>
                </a:lnTo>
                <a:lnTo>
                  <a:pt x="1310005" y="61722"/>
                </a:lnTo>
                <a:lnTo>
                  <a:pt x="1288414" y="29591"/>
                </a:lnTo>
                <a:lnTo>
                  <a:pt x="1256283" y="8001"/>
                </a:lnTo>
                <a:lnTo>
                  <a:pt x="121704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5" name="bg object 355"/>
          <p:cNvSpPr/>
          <p:nvPr/>
        </p:nvSpPr>
        <p:spPr>
          <a:xfrm>
            <a:off x="1539239" y="8293607"/>
            <a:ext cx="1208405" cy="606425"/>
          </a:xfrm>
          <a:custGeom>
            <a:avLst/>
            <a:gdLst/>
            <a:ahLst/>
            <a:cxnLst/>
            <a:rect l="l" t="t" r="r" b="b"/>
            <a:pathLst>
              <a:path w="1208405" h="606425">
                <a:moveTo>
                  <a:pt x="0" y="101092"/>
                </a:moveTo>
                <a:lnTo>
                  <a:pt x="7238" y="61722"/>
                </a:lnTo>
                <a:lnTo>
                  <a:pt x="27050" y="29591"/>
                </a:lnTo>
                <a:lnTo>
                  <a:pt x="56515" y="8001"/>
                </a:lnTo>
                <a:lnTo>
                  <a:pt x="92455" y="0"/>
                </a:lnTo>
                <a:lnTo>
                  <a:pt x="1115948" y="0"/>
                </a:lnTo>
                <a:lnTo>
                  <a:pt x="1151890" y="8001"/>
                </a:lnTo>
                <a:lnTo>
                  <a:pt x="1181227" y="29591"/>
                </a:lnTo>
                <a:lnTo>
                  <a:pt x="1201166" y="61722"/>
                </a:lnTo>
                <a:lnTo>
                  <a:pt x="1208405" y="101092"/>
                </a:lnTo>
                <a:lnTo>
                  <a:pt x="1208405" y="505206"/>
                </a:lnTo>
                <a:lnTo>
                  <a:pt x="1201166" y="544525"/>
                </a:lnTo>
                <a:lnTo>
                  <a:pt x="1181227" y="576643"/>
                </a:lnTo>
                <a:lnTo>
                  <a:pt x="1151890" y="598309"/>
                </a:lnTo>
                <a:lnTo>
                  <a:pt x="1115948" y="606234"/>
                </a:lnTo>
                <a:lnTo>
                  <a:pt x="92455" y="606234"/>
                </a:lnTo>
                <a:lnTo>
                  <a:pt x="56515" y="598309"/>
                </a:lnTo>
                <a:lnTo>
                  <a:pt x="27050" y="576643"/>
                </a:lnTo>
                <a:lnTo>
                  <a:pt x="7238" y="544525"/>
                </a:lnTo>
                <a:lnTo>
                  <a:pt x="0" y="505206"/>
                </a:lnTo>
                <a:lnTo>
                  <a:pt x="0" y="101092"/>
                </a:lnTo>
                <a:close/>
              </a:path>
            </a:pathLst>
          </a:custGeom>
          <a:ln w="124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6" name="bg object 356"/>
          <p:cNvSpPr/>
          <p:nvPr/>
        </p:nvSpPr>
        <p:spPr>
          <a:xfrm>
            <a:off x="5865876" y="6409944"/>
            <a:ext cx="1280160" cy="597535"/>
          </a:xfrm>
          <a:custGeom>
            <a:avLst/>
            <a:gdLst/>
            <a:ahLst/>
            <a:cxnLst/>
            <a:rect l="l" t="t" r="r" b="b"/>
            <a:pathLst>
              <a:path w="1280159" h="597534">
                <a:moveTo>
                  <a:pt x="1180210" y="0"/>
                </a:moveTo>
                <a:lnTo>
                  <a:pt x="99440" y="0"/>
                </a:lnTo>
                <a:lnTo>
                  <a:pt x="60833" y="7873"/>
                </a:lnTo>
                <a:lnTo>
                  <a:pt x="29210" y="29209"/>
                </a:lnTo>
                <a:lnTo>
                  <a:pt x="7874" y="60832"/>
                </a:lnTo>
                <a:lnTo>
                  <a:pt x="0" y="99567"/>
                </a:lnTo>
                <a:lnTo>
                  <a:pt x="0" y="497712"/>
                </a:lnTo>
                <a:lnTo>
                  <a:pt x="7874" y="536447"/>
                </a:lnTo>
                <a:lnTo>
                  <a:pt x="29210" y="568070"/>
                </a:lnTo>
                <a:lnTo>
                  <a:pt x="60833" y="589406"/>
                </a:lnTo>
                <a:lnTo>
                  <a:pt x="99440" y="597153"/>
                </a:lnTo>
                <a:lnTo>
                  <a:pt x="1180210" y="597153"/>
                </a:lnTo>
                <a:lnTo>
                  <a:pt x="1218946" y="589406"/>
                </a:lnTo>
                <a:lnTo>
                  <a:pt x="1250569" y="568070"/>
                </a:lnTo>
                <a:lnTo>
                  <a:pt x="1271904" y="536447"/>
                </a:lnTo>
                <a:lnTo>
                  <a:pt x="1279778" y="497712"/>
                </a:lnTo>
                <a:lnTo>
                  <a:pt x="1279778" y="99567"/>
                </a:lnTo>
                <a:lnTo>
                  <a:pt x="1271904" y="60832"/>
                </a:lnTo>
                <a:lnTo>
                  <a:pt x="1250569" y="29209"/>
                </a:lnTo>
                <a:lnTo>
                  <a:pt x="1218946" y="7873"/>
                </a:lnTo>
                <a:lnTo>
                  <a:pt x="11802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7" name="bg object 357"/>
          <p:cNvSpPr/>
          <p:nvPr/>
        </p:nvSpPr>
        <p:spPr>
          <a:xfrm>
            <a:off x="5853683" y="7068312"/>
            <a:ext cx="1280160" cy="596900"/>
          </a:xfrm>
          <a:custGeom>
            <a:avLst/>
            <a:gdLst/>
            <a:ahLst/>
            <a:cxnLst/>
            <a:rect l="l" t="t" r="r" b="b"/>
            <a:pathLst>
              <a:path w="1280159" h="596900">
                <a:moveTo>
                  <a:pt x="0" y="99441"/>
                </a:moveTo>
                <a:lnTo>
                  <a:pt x="7874" y="60706"/>
                </a:lnTo>
                <a:lnTo>
                  <a:pt x="29082" y="29083"/>
                </a:lnTo>
                <a:lnTo>
                  <a:pt x="60705" y="7874"/>
                </a:lnTo>
                <a:lnTo>
                  <a:pt x="99440" y="0"/>
                </a:lnTo>
                <a:lnTo>
                  <a:pt x="1180211" y="0"/>
                </a:lnTo>
                <a:lnTo>
                  <a:pt x="1218945" y="7874"/>
                </a:lnTo>
                <a:lnTo>
                  <a:pt x="1250568" y="29083"/>
                </a:lnTo>
                <a:lnTo>
                  <a:pt x="1271905" y="60706"/>
                </a:lnTo>
                <a:lnTo>
                  <a:pt x="1279651" y="99441"/>
                </a:lnTo>
                <a:lnTo>
                  <a:pt x="1279651" y="497459"/>
                </a:lnTo>
                <a:lnTo>
                  <a:pt x="1271905" y="536194"/>
                </a:lnTo>
                <a:lnTo>
                  <a:pt x="1250568" y="567817"/>
                </a:lnTo>
                <a:lnTo>
                  <a:pt x="1218945" y="589026"/>
                </a:lnTo>
                <a:lnTo>
                  <a:pt x="1180211" y="596900"/>
                </a:lnTo>
                <a:lnTo>
                  <a:pt x="99440" y="596900"/>
                </a:lnTo>
                <a:lnTo>
                  <a:pt x="60705" y="589026"/>
                </a:lnTo>
                <a:lnTo>
                  <a:pt x="29082" y="567817"/>
                </a:lnTo>
                <a:lnTo>
                  <a:pt x="7874" y="536194"/>
                </a:lnTo>
                <a:lnTo>
                  <a:pt x="0" y="497459"/>
                </a:lnTo>
                <a:lnTo>
                  <a:pt x="0" y="99441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8" name="bg object 358"/>
          <p:cNvSpPr/>
          <p:nvPr/>
        </p:nvSpPr>
        <p:spPr>
          <a:xfrm>
            <a:off x="5794247" y="7755636"/>
            <a:ext cx="1283335" cy="597535"/>
          </a:xfrm>
          <a:custGeom>
            <a:avLst/>
            <a:gdLst/>
            <a:ahLst/>
            <a:cxnLst/>
            <a:rect l="l" t="t" r="r" b="b"/>
            <a:pathLst>
              <a:path w="1283334" h="597534">
                <a:moveTo>
                  <a:pt x="1183385" y="0"/>
                </a:moveTo>
                <a:lnTo>
                  <a:pt x="99440" y="0"/>
                </a:lnTo>
                <a:lnTo>
                  <a:pt x="60705" y="7873"/>
                </a:lnTo>
                <a:lnTo>
                  <a:pt x="29082" y="29209"/>
                </a:lnTo>
                <a:lnTo>
                  <a:pt x="7747" y="60832"/>
                </a:lnTo>
                <a:lnTo>
                  <a:pt x="0" y="99567"/>
                </a:lnTo>
                <a:lnTo>
                  <a:pt x="0" y="497712"/>
                </a:lnTo>
                <a:lnTo>
                  <a:pt x="7747" y="536447"/>
                </a:lnTo>
                <a:lnTo>
                  <a:pt x="29082" y="568070"/>
                </a:lnTo>
                <a:lnTo>
                  <a:pt x="60705" y="589406"/>
                </a:lnTo>
                <a:lnTo>
                  <a:pt x="99440" y="597153"/>
                </a:lnTo>
                <a:lnTo>
                  <a:pt x="1183385" y="597153"/>
                </a:lnTo>
                <a:lnTo>
                  <a:pt x="1222121" y="589406"/>
                </a:lnTo>
                <a:lnTo>
                  <a:pt x="1253744" y="568070"/>
                </a:lnTo>
                <a:lnTo>
                  <a:pt x="1275079" y="536447"/>
                </a:lnTo>
                <a:lnTo>
                  <a:pt x="1282827" y="497712"/>
                </a:lnTo>
                <a:lnTo>
                  <a:pt x="1282827" y="99567"/>
                </a:lnTo>
                <a:lnTo>
                  <a:pt x="1275079" y="60832"/>
                </a:lnTo>
                <a:lnTo>
                  <a:pt x="1253744" y="29209"/>
                </a:lnTo>
                <a:lnTo>
                  <a:pt x="1222121" y="7873"/>
                </a:lnTo>
                <a:lnTo>
                  <a:pt x="118338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9" name="bg object 359"/>
          <p:cNvSpPr/>
          <p:nvPr/>
        </p:nvSpPr>
        <p:spPr>
          <a:xfrm>
            <a:off x="5792723" y="7778495"/>
            <a:ext cx="1307465" cy="1385570"/>
          </a:xfrm>
          <a:custGeom>
            <a:avLst/>
            <a:gdLst/>
            <a:ahLst/>
            <a:cxnLst/>
            <a:rect l="l" t="t" r="r" b="b"/>
            <a:pathLst>
              <a:path w="1307465" h="1385570">
                <a:moveTo>
                  <a:pt x="24384" y="99440"/>
                </a:moveTo>
                <a:lnTo>
                  <a:pt x="32258" y="60705"/>
                </a:lnTo>
                <a:lnTo>
                  <a:pt x="53466" y="29082"/>
                </a:lnTo>
                <a:lnTo>
                  <a:pt x="85089" y="7873"/>
                </a:lnTo>
                <a:lnTo>
                  <a:pt x="123825" y="0"/>
                </a:lnTo>
                <a:lnTo>
                  <a:pt x="1207770" y="0"/>
                </a:lnTo>
                <a:lnTo>
                  <a:pt x="1246504" y="7873"/>
                </a:lnTo>
                <a:lnTo>
                  <a:pt x="1278127" y="29082"/>
                </a:lnTo>
                <a:lnTo>
                  <a:pt x="1299336" y="60705"/>
                </a:lnTo>
                <a:lnTo>
                  <a:pt x="1307210" y="99440"/>
                </a:lnTo>
                <a:lnTo>
                  <a:pt x="1307210" y="497458"/>
                </a:lnTo>
                <a:lnTo>
                  <a:pt x="1299336" y="536193"/>
                </a:lnTo>
                <a:lnTo>
                  <a:pt x="1278127" y="567816"/>
                </a:lnTo>
                <a:lnTo>
                  <a:pt x="1246504" y="589026"/>
                </a:lnTo>
                <a:lnTo>
                  <a:pt x="1207770" y="596899"/>
                </a:lnTo>
                <a:lnTo>
                  <a:pt x="123825" y="596899"/>
                </a:lnTo>
                <a:lnTo>
                  <a:pt x="85089" y="589026"/>
                </a:lnTo>
                <a:lnTo>
                  <a:pt x="53466" y="567816"/>
                </a:lnTo>
                <a:lnTo>
                  <a:pt x="32258" y="536193"/>
                </a:lnTo>
                <a:lnTo>
                  <a:pt x="24384" y="497458"/>
                </a:lnTo>
                <a:lnTo>
                  <a:pt x="24384" y="99440"/>
                </a:lnTo>
                <a:close/>
              </a:path>
              <a:path w="1307465" h="1385570">
                <a:moveTo>
                  <a:pt x="0" y="881125"/>
                </a:moveTo>
                <a:lnTo>
                  <a:pt x="7874" y="841882"/>
                </a:lnTo>
                <a:lnTo>
                  <a:pt x="29590" y="809751"/>
                </a:lnTo>
                <a:lnTo>
                  <a:pt x="61595" y="788161"/>
                </a:lnTo>
                <a:lnTo>
                  <a:pt x="100837" y="780287"/>
                </a:lnTo>
                <a:lnTo>
                  <a:pt x="1183385" y="780287"/>
                </a:lnTo>
                <a:lnTo>
                  <a:pt x="1222628" y="788161"/>
                </a:lnTo>
                <a:lnTo>
                  <a:pt x="1254759" y="809751"/>
                </a:lnTo>
                <a:lnTo>
                  <a:pt x="1276350" y="841882"/>
                </a:lnTo>
                <a:lnTo>
                  <a:pt x="1284224" y="881125"/>
                </a:lnTo>
                <a:lnTo>
                  <a:pt x="1284224" y="1284173"/>
                </a:lnTo>
                <a:lnTo>
                  <a:pt x="1276350" y="1323403"/>
                </a:lnTo>
                <a:lnTo>
                  <a:pt x="1254759" y="1355432"/>
                </a:lnTo>
                <a:lnTo>
                  <a:pt x="1222628" y="1377035"/>
                </a:lnTo>
                <a:lnTo>
                  <a:pt x="1183385" y="1384947"/>
                </a:lnTo>
                <a:lnTo>
                  <a:pt x="100837" y="1384947"/>
                </a:lnTo>
                <a:lnTo>
                  <a:pt x="61595" y="1377035"/>
                </a:lnTo>
                <a:lnTo>
                  <a:pt x="29590" y="1355432"/>
                </a:lnTo>
                <a:lnTo>
                  <a:pt x="7874" y="1323403"/>
                </a:lnTo>
                <a:lnTo>
                  <a:pt x="0" y="1284173"/>
                </a:lnTo>
                <a:lnTo>
                  <a:pt x="0" y="881125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0" name="bg object 360"/>
          <p:cNvSpPr/>
          <p:nvPr/>
        </p:nvSpPr>
        <p:spPr>
          <a:xfrm>
            <a:off x="7179564" y="5989320"/>
            <a:ext cx="1478280" cy="570230"/>
          </a:xfrm>
          <a:custGeom>
            <a:avLst/>
            <a:gdLst/>
            <a:ahLst/>
            <a:cxnLst/>
            <a:rect l="l" t="t" r="r" b="b"/>
            <a:pathLst>
              <a:path w="1478279" h="570229">
                <a:moveTo>
                  <a:pt x="1382776" y="0"/>
                </a:moveTo>
                <a:lnTo>
                  <a:pt x="94995" y="0"/>
                </a:lnTo>
                <a:lnTo>
                  <a:pt x="58038" y="7492"/>
                </a:lnTo>
                <a:lnTo>
                  <a:pt x="27812" y="27812"/>
                </a:lnTo>
                <a:lnTo>
                  <a:pt x="7492" y="58038"/>
                </a:lnTo>
                <a:lnTo>
                  <a:pt x="0" y="94995"/>
                </a:lnTo>
                <a:lnTo>
                  <a:pt x="0" y="474725"/>
                </a:lnTo>
                <a:lnTo>
                  <a:pt x="7492" y="511682"/>
                </a:lnTo>
                <a:lnTo>
                  <a:pt x="27812" y="541908"/>
                </a:lnTo>
                <a:lnTo>
                  <a:pt x="58038" y="562228"/>
                </a:lnTo>
                <a:lnTo>
                  <a:pt x="94995" y="569721"/>
                </a:lnTo>
                <a:lnTo>
                  <a:pt x="1382776" y="569721"/>
                </a:lnTo>
                <a:lnTo>
                  <a:pt x="1419732" y="562228"/>
                </a:lnTo>
                <a:lnTo>
                  <a:pt x="1449958" y="541908"/>
                </a:lnTo>
                <a:lnTo>
                  <a:pt x="1470278" y="511682"/>
                </a:lnTo>
                <a:lnTo>
                  <a:pt x="1477771" y="474725"/>
                </a:lnTo>
                <a:lnTo>
                  <a:pt x="1477771" y="94995"/>
                </a:lnTo>
                <a:lnTo>
                  <a:pt x="1470278" y="58038"/>
                </a:lnTo>
                <a:lnTo>
                  <a:pt x="1449958" y="27812"/>
                </a:lnTo>
                <a:lnTo>
                  <a:pt x="1419732" y="7492"/>
                </a:lnTo>
                <a:lnTo>
                  <a:pt x="13827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1" name="bg object 361"/>
          <p:cNvSpPr/>
          <p:nvPr/>
        </p:nvSpPr>
        <p:spPr>
          <a:xfrm>
            <a:off x="7179564" y="5989320"/>
            <a:ext cx="1477645" cy="569595"/>
          </a:xfrm>
          <a:custGeom>
            <a:avLst/>
            <a:gdLst/>
            <a:ahLst/>
            <a:cxnLst/>
            <a:rect l="l" t="t" r="r" b="b"/>
            <a:pathLst>
              <a:path w="1477645" h="569595">
                <a:moveTo>
                  <a:pt x="0" y="94868"/>
                </a:moveTo>
                <a:lnTo>
                  <a:pt x="7492" y="57912"/>
                </a:lnTo>
                <a:lnTo>
                  <a:pt x="27812" y="27812"/>
                </a:lnTo>
                <a:lnTo>
                  <a:pt x="58038" y="7492"/>
                </a:lnTo>
                <a:lnTo>
                  <a:pt x="94995" y="0"/>
                </a:lnTo>
                <a:lnTo>
                  <a:pt x="1382649" y="0"/>
                </a:lnTo>
                <a:lnTo>
                  <a:pt x="1419605" y="7492"/>
                </a:lnTo>
                <a:lnTo>
                  <a:pt x="1449831" y="27812"/>
                </a:lnTo>
                <a:lnTo>
                  <a:pt x="1470152" y="57912"/>
                </a:lnTo>
                <a:lnTo>
                  <a:pt x="1477644" y="94868"/>
                </a:lnTo>
                <a:lnTo>
                  <a:pt x="1477644" y="474599"/>
                </a:lnTo>
                <a:lnTo>
                  <a:pt x="1470152" y="511555"/>
                </a:lnTo>
                <a:lnTo>
                  <a:pt x="1449831" y="541654"/>
                </a:lnTo>
                <a:lnTo>
                  <a:pt x="1419605" y="561975"/>
                </a:lnTo>
                <a:lnTo>
                  <a:pt x="1382649" y="569467"/>
                </a:lnTo>
                <a:lnTo>
                  <a:pt x="94995" y="569467"/>
                </a:lnTo>
                <a:lnTo>
                  <a:pt x="58038" y="561975"/>
                </a:lnTo>
                <a:lnTo>
                  <a:pt x="27812" y="541654"/>
                </a:lnTo>
                <a:lnTo>
                  <a:pt x="7492" y="511555"/>
                </a:lnTo>
                <a:lnTo>
                  <a:pt x="0" y="474599"/>
                </a:lnTo>
                <a:lnTo>
                  <a:pt x="0" y="94868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2" name="bg object 362"/>
          <p:cNvSpPr/>
          <p:nvPr/>
        </p:nvSpPr>
        <p:spPr>
          <a:xfrm>
            <a:off x="7162800" y="7222236"/>
            <a:ext cx="1530350" cy="581025"/>
          </a:xfrm>
          <a:custGeom>
            <a:avLst/>
            <a:gdLst/>
            <a:ahLst/>
            <a:cxnLst/>
            <a:rect l="l" t="t" r="r" b="b"/>
            <a:pathLst>
              <a:path w="1530350" h="581025">
                <a:moveTo>
                  <a:pt x="1433322" y="0"/>
                </a:moveTo>
                <a:lnTo>
                  <a:pt x="96520" y="0"/>
                </a:lnTo>
                <a:lnTo>
                  <a:pt x="59054" y="7619"/>
                </a:lnTo>
                <a:lnTo>
                  <a:pt x="28321" y="28320"/>
                </a:lnTo>
                <a:lnTo>
                  <a:pt x="7620" y="59054"/>
                </a:lnTo>
                <a:lnTo>
                  <a:pt x="0" y="96773"/>
                </a:lnTo>
                <a:lnTo>
                  <a:pt x="0" y="483742"/>
                </a:lnTo>
                <a:lnTo>
                  <a:pt x="7620" y="521461"/>
                </a:lnTo>
                <a:lnTo>
                  <a:pt x="28321" y="552195"/>
                </a:lnTo>
                <a:lnTo>
                  <a:pt x="59054" y="572896"/>
                </a:lnTo>
                <a:lnTo>
                  <a:pt x="96520" y="580516"/>
                </a:lnTo>
                <a:lnTo>
                  <a:pt x="1433322" y="580516"/>
                </a:lnTo>
                <a:lnTo>
                  <a:pt x="1470914" y="572896"/>
                </a:lnTo>
                <a:lnTo>
                  <a:pt x="1501648" y="552195"/>
                </a:lnTo>
                <a:lnTo>
                  <a:pt x="1522349" y="521461"/>
                </a:lnTo>
                <a:lnTo>
                  <a:pt x="1529969" y="483742"/>
                </a:lnTo>
                <a:lnTo>
                  <a:pt x="1529969" y="96773"/>
                </a:lnTo>
                <a:lnTo>
                  <a:pt x="1522349" y="59054"/>
                </a:lnTo>
                <a:lnTo>
                  <a:pt x="1501648" y="28320"/>
                </a:lnTo>
                <a:lnTo>
                  <a:pt x="1470914" y="7619"/>
                </a:lnTo>
                <a:lnTo>
                  <a:pt x="143332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3" name="bg object 363"/>
          <p:cNvSpPr/>
          <p:nvPr/>
        </p:nvSpPr>
        <p:spPr>
          <a:xfrm>
            <a:off x="7162800" y="7222236"/>
            <a:ext cx="1529715" cy="2779395"/>
          </a:xfrm>
          <a:custGeom>
            <a:avLst/>
            <a:gdLst/>
            <a:ahLst/>
            <a:cxnLst/>
            <a:rect l="l" t="t" r="r" b="b"/>
            <a:pathLst>
              <a:path w="1529715" h="2779395">
                <a:moveTo>
                  <a:pt x="0" y="96646"/>
                </a:moveTo>
                <a:lnTo>
                  <a:pt x="7620" y="59054"/>
                </a:lnTo>
                <a:lnTo>
                  <a:pt x="28321" y="28320"/>
                </a:lnTo>
                <a:lnTo>
                  <a:pt x="58927" y="7619"/>
                </a:lnTo>
                <a:lnTo>
                  <a:pt x="96520" y="0"/>
                </a:lnTo>
                <a:lnTo>
                  <a:pt x="1433195" y="0"/>
                </a:lnTo>
                <a:lnTo>
                  <a:pt x="1470786" y="7619"/>
                </a:lnTo>
                <a:lnTo>
                  <a:pt x="1501521" y="28320"/>
                </a:lnTo>
                <a:lnTo>
                  <a:pt x="1522222" y="59054"/>
                </a:lnTo>
                <a:lnTo>
                  <a:pt x="1529715" y="96646"/>
                </a:lnTo>
                <a:lnTo>
                  <a:pt x="1529715" y="483488"/>
                </a:lnTo>
                <a:lnTo>
                  <a:pt x="1522222" y="521080"/>
                </a:lnTo>
                <a:lnTo>
                  <a:pt x="1501521" y="551814"/>
                </a:lnTo>
                <a:lnTo>
                  <a:pt x="1470786" y="572642"/>
                </a:lnTo>
                <a:lnTo>
                  <a:pt x="1433195" y="580135"/>
                </a:lnTo>
                <a:lnTo>
                  <a:pt x="96520" y="580135"/>
                </a:lnTo>
                <a:lnTo>
                  <a:pt x="58927" y="572642"/>
                </a:lnTo>
                <a:lnTo>
                  <a:pt x="28321" y="551814"/>
                </a:lnTo>
                <a:lnTo>
                  <a:pt x="7620" y="521080"/>
                </a:lnTo>
                <a:lnTo>
                  <a:pt x="0" y="483488"/>
                </a:lnTo>
                <a:lnTo>
                  <a:pt x="0" y="96646"/>
                </a:lnTo>
                <a:close/>
              </a:path>
              <a:path w="1529715" h="2779395">
                <a:moveTo>
                  <a:pt x="18288" y="2359304"/>
                </a:moveTo>
                <a:lnTo>
                  <a:pt x="24892" y="2326614"/>
                </a:lnTo>
                <a:lnTo>
                  <a:pt x="42925" y="2299919"/>
                </a:lnTo>
                <a:lnTo>
                  <a:pt x="69596" y="2281923"/>
                </a:lnTo>
                <a:lnTo>
                  <a:pt x="102234" y="2275331"/>
                </a:lnTo>
                <a:lnTo>
                  <a:pt x="1392301" y="2275331"/>
                </a:lnTo>
                <a:lnTo>
                  <a:pt x="1424940" y="2281923"/>
                </a:lnTo>
                <a:lnTo>
                  <a:pt x="1451609" y="2299919"/>
                </a:lnTo>
                <a:lnTo>
                  <a:pt x="1469644" y="2326614"/>
                </a:lnTo>
                <a:lnTo>
                  <a:pt x="1476248" y="2359304"/>
                </a:lnTo>
                <a:lnTo>
                  <a:pt x="1476248" y="2695193"/>
                </a:lnTo>
                <a:lnTo>
                  <a:pt x="1469644" y="2727871"/>
                </a:lnTo>
                <a:lnTo>
                  <a:pt x="1451609" y="2754571"/>
                </a:lnTo>
                <a:lnTo>
                  <a:pt x="1424940" y="2772567"/>
                </a:lnTo>
                <a:lnTo>
                  <a:pt x="1392301" y="2779166"/>
                </a:lnTo>
                <a:lnTo>
                  <a:pt x="102234" y="2779166"/>
                </a:lnTo>
                <a:lnTo>
                  <a:pt x="69596" y="2772567"/>
                </a:lnTo>
                <a:lnTo>
                  <a:pt x="42925" y="2754571"/>
                </a:lnTo>
                <a:lnTo>
                  <a:pt x="24892" y="2727871"/>
                </a:lnTo>
                <a:lnTo>
                  <a:pt x="18288" y="2695193"/>
                </a:lnTo>
                <a:lnTo>
                  <a:pt x="18288" y="2359304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4" name="bg object 364"/>
          <p:cNvSpPr/>
          <p:nvPr/>
        </p:nvSpPr>
        <p:spPr>
          <a:xfrm>
            <a:off x="7179564" y="8990076"/>
            <a:ext cx="1473200" cy="452755"/>
          </a:xfrm>
          <a:custGeom>
            <a:avLst/>
            <a:gdLst/>
            <a:ahLst/>
            <a:cxnLst/>
            <a:rect l="l" t="t" r="r" b="b"/>
            <a:pathLst>
              <a:path w="1473200" h="452754">
                <a:moveTo>
                  <a:pt x="1397888" y="0"/>
                </a:moveTo>
                <a:lnTo>
                  <a:pt x="75310" y="0"/>
                </a:lnTo>
                <a:lnTo>
                  <a:pt x="45974" y="5918"/>
                </a:lnTo>
                <a:lnTo>
                  <a:pt x="22097" y="22072"/>
                </a:lnTo>
                <a:lnTo>
                  <a:pt x="5968" y="46037"/>
                </a:lnTo>
                <a:lnTo>
                  <a:pt x="0" y="75387"/>
                </a:lnTo>
                <a:lnTo>
                  <a:pt x="0" y="376910"/>
                </a:lnTo>
                <a:lnTo>
                  <a:pt x="5968" y="406260"/>
                </a:lnTo>
                <a:lnTo>
                  <a:pt x="22097" y="430225"/>
                </a:lnTo>
                <a:lnTo>
                  <a:pt x="45974" y="446379"/>
                </a:lnTo>
                <a:lnTo>
                  <a:pt x="75310" y="452310"/>
                </a:lnTo>
                <a:lnTo>
                  <a:pt x="1397888" y="452310"/>
                </a:lnTo>
                <a:lnTo>
                  <a:pt x="1427226" y="446379"/>
                </a:lnTo>
                <a:lnTo>
                  <a:pt x="1451228" y="430225"/>
                </a:lnTo>
                <a:lnTo>
                  <a:pt x="1467357" y="406260"/>
                </a:lnTo>
                <a:lnTo>
                  <a:pt x="1473200" y="376910"/>
                </a:lnTo>
                <a:lnTo>
                  <a:pt x="1473200" y="75387"/>
                </a:lnTo>
                <a:lnTo>
                  <a:pt x="1467357" y="46037"/>
                </a:lnTo>
                <a:lnTo>
                  <a:pt x="1451228" y="22072"/>
                </a:lnTo>
                <a:lnTo>
                  <a:pt x="1427226" y="5918"/>
                </a:lnTo>
                <a:lnTo>
                  <a:pt x="13978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5" name="bg object 365"/>
          <p:cNvSpPr/>
          <p:nvPr/>
        </p:nvSpPr>
        <p:spPr>
          <a:xfrm>
            <a:off x="7179564" y="8990076"/>
            <a:ext cx="1471930" cy="452120"/>
          </a:xfrm>
          <a:custGeom>
            <a:avLst/>
            <a:gdLst/>
            <a:ahLst/>
            <a:cxnLst/>
            <a:rect l="l" t="t" r="r" b="b"/>
            <a:pathLst>
              <a:path w="1471929" h="452120">
                <a:moveTo>
                  <a:pt x="0" y="75349"/>
                </a:moveTo>
                <a:lnTo>
                  <a:pt x="5968" y="46012"/>
                </a:lnTo>
                <a:lnTo>
                  <a:pt x="22097" y="22072"/>
                </a:lnTo>
                <a:lnTo>
                  <a:pt x="45974" y="5905"/>
                </a:lnTo>
                <a:lnTo>
                  <a:pt x="75310" y="0"/>
                </a:lnTo>
                <a:lnTo>
                  <a:pt x="1396364" y="0"/>
                </a:lnTo>
                <a:lnTo>
                  <a:pt x="1425575" y="5905"/>
                </a:lnTo>
                <a:lnTo>
                  <a:pt x="1449577" y="22072"/>
                </a:lnTo>
                <a:lnTo>
                  <a:pt x="1465706" y="46012"/>
                </a:lnTo>
                <a:lnTo>
                  <a:pt x="1471549" y="75349"/>
                </a:lnTo>
                <a:lnTo>
                  <a:pt x="1471549" y="376720"/>
                </a:lnTo>
                <a:lnTo>
                  <a:pt x="1465706" y="406057"/>
                </a:lnTo>
                <a:lnTo>
                  <a:pt x="1449577" y="430009"/>
                </a:lnTo>
                <a:lnTo>
                  <a:pt x="1425575" y="446151"/>
                </a:lnTo>
                <a:lnTo>
                  <a:pt x="1396364" y="452069"/>
                </a:lnTo>
                <a:lnTo>
                  <a:pt x="75310" y="452069"/>
                </a:lnTo>
                <a:lnTo>
                  <a:pt x="45974" y="446151"/>
                </a:lnTo>
                <a:lnTo>
                  <a:pt x="22097" y="430009"/>
                </a:lnTo>
                <a:lnTo>
                  <a:pt x="5968" y="406057"/>
                </a:lnTo>
                <a:lnTo>
                  <a:pt x="0" y="376720"/>
                </a:lnTo>
                <a:lnTo>
                  <a:pt x="0" y="75349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6" name="bg object 366"/>
          <p:cNvSpPr/>
          <p:nvPr/>
        </p:nvSpPr>
        <p:spPr>
          <a:xfrm>
            <a:off x="7170419" y="7847076"/>
            <a:ext cx="1513205" cy="542290"/>
          </a:xfrm>
          <a:custGeom>
            <a:avLst/>
            <a:gdLst/>
            <a:ahLst/>
            <a:cxnLst/>
            <a:rect l="l" t="t" r="r" b="b"/>
            <a:pathLst>
              <a:path w="1513204" h="542290">
                <a:moveTo>
                  <a:pt x="1422780" y="0"/>
                </a:moveTo>
                <a:lnTo>
                  <a:pt x="90297" y="0"/>
                </a:lnTo>
                <a:lnTo>
                  <a:pt x="55118" y="7112"/>
                </a:lnTo>
                <a:lnTo>
                  <a:pt x="26415" y="26416"/>
                </a:lnTo>
                <a:lnTo>
                  <a:pt x="7111" y="55244"/>
                </a:lnTo>
                <a:lnTo>
                  <a:pt x="0" y="90424"/>
                </a:lnTo>
                <a:lnTo>
                  <a:pt x="0" y="451993"/>
                </a:lnTo>
                <a:lnTo>
                  <a:pt x="7111" y="487172"/>
                </a:lnTo>
                <a:lnTo>
                  <a:pt x="26415" y="515874"/>
                </a:lnTo>
                <a:lnTo>
                  <a:pt x="55118" y="535305"/>
                </a:lnTo>
                <a:lnTo>
                  <a:pt x="90297" y="542290"/>
                </a:lnTo>
                <a:lnTo>
                  <a:pt x="1422780" y="542290"/>
                </a:lnTo>
                <a:lnTo>
                  <a:pt x="1457959" y="535305"/>
                </a:lnTo>
                <a:lnTo>
                  <a:pt x="1486661" y="515874"/>
                </a:lnTo>
                <a:lnTo>
                  <a:pt x="1505965" y="487172"/>
                </a:lnTo>
                <a:lnTo>
                  <a:pt x="1513077" y="451993"/>
                </a:lnTo>
                <a:lnTo>
                  <a:pt x="1513077" y="90424"/>
                </a:lnTo>
                <a:lnTo>
                  <a:pt x="1505965" y="55244"/>
                </a:lnTo>
                <a:lnTo>
                  <a:pt x="1486661" y="26416"/>
                </a:lnTo>
                <a:lnTo>
                  <a:pt x="1457959" y="7112"/>
                </a:lnTo>
                <a:lnTo>
                  <a:pt x="14227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7" name="bg object 367"/>
          <p:cNvSpPr/>
          <p:nvPr/>
        </p:nvSpPr>
        <p:spPr>
          <a:xfrm>
            <a:off x="7170419" y="7847076"/>
            <a:ext cx="1513205" cy="542290"/>
          </a:xfrm>
          <a:custGeom>
            <a:avLst/>
            <a:gdLst/>
            <a:ahLst/>
            <a:cxnLst/>
            <a:rect l="l" t="t" r="r" b="b"/>
            <a:pathLst>
              <a:path w="1513204" h="542290">
                <a:moveTo>
                  <a:pt x="0" y="90297"/>
                </a:moveTo>
                <a:lnTo>
                  <a:pt x="7111" y="55118"/>
                </a:lnTo>
                <a:lnTo>
                  <a:pt x="26415" y="26416"/>
                </a:lnTo>
                <a:lnTo>
                  <a:pt x="55118" y="7112"/>
                </a:lnTo>
                <a:lnTo>
                  <a:pt x="90297" y="0"/>
                </a:lnTo>
                <a:lnTo>
                  <a:pt x="1422653" y="0"/>
                </a:lnTo>
                <a:lnTo>
                  <a:pt x="1457832" y="7112"/>
                </a:lnTo>
                <a:lnTo>
                  <a:pt x="1486534" y="26416"/>
                </a:lnTo>
                <a:lnTo>
                  <a:pt x="1505838" y="55118"/>
                </a:lnTo>
                <a:lnTo>
                  <a:pt x="1512951" y="90297"/>
                </a:lnTo>
                <a:lnTo>
                  <a:pt x="1512951" y="451738"/>
                </a:lnTo>
                <a:lnTo>
                  <a:pt x="1505838" y="486918"/>
                </a:lnTo>
                <a:lnTo>
                  <a:pt x="1486534" y="515619"/>
                </a:lnTo>
                <a:lnTo>
                  <a:pt x="1457832" y="534924"/>
                </a:lnTo>
                <a:lnTo>
                  <a:pt x="1422653" y="542036"/>
                </a:lnTo>
                <a:lnTo>
                  <a:pt x="90297" y="542036"/>
                </a:lnTo>
                <a:lnTo>
                  <a:pt x="55118" y="534924"/>
                </a:lnTo>
                <a:lnTo>
                  <a:pt x="26415" y="515619"/>
                </a:lnTo>
                <a:lnTo>
                  <a:pt x="7111" y="486918"/>
                </a:lnTo>
                <a:lnTo>
                  <a:pt x="0" y="451738"/>
                </a:lnTo>
                <a:lnTo>
                  <a:pt x="0" y="90297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8" name="bg object 368"/>
          <p:cNvSpPr/>
          <p:nvPr/>
        </p:nvSpPr>
        <p:spPr>
          <a:xfrm>
            <a:off x="7179564" y="8433816"/>
            <a:ext cx="1473200" cy="499745"/>
          </a:xfrm>
          <a:custGeom>
            <a:avLst/>
            <a:gdLst/>
            <a:ahLst/>
            <a:cxnLst/>
            <a:rect l="l" t="t" r="r" b="b"/>
            <a:pathLst>
              <a:path w="1473200" h="499745">
                <a:moveTo>
                  <a:pt x="1389887" y="0"/>
                </a:moveTo>
                <a:lnTo>
                  <a:pt x="83311" y="0"/>
                </a:lnTo>
                <a:lnTo>
                  <a:pt x="50926" y="6603"/>
                </a:lnTo>
                <a:lnTo>
                  <a:pt x="24383" y="24383"/>
                </a:lnTo>
                <a:lnTo>
                  <a:pt x="6603" y="50799"/>
                </a:lnTo>
                <a:lnTo>
                  <a:pt x="0" y="83311"/>
                </a:lnTo>
                <a:lnTo>
                  <a:pt x="0" y="416344"/>
                </a:lnTo>
                <a:lnTo>
                  <a:pt x="6603" y="448767"/>
                </a:lnTo>
                <a:lnTo>
                  <a:pt x="24383" y="475221"/>
                </a:lnTo>
                <a:lnTo>
                  <a:pt x="50926" y="493077"/>
                </a:lnTo>
                <a:lnTo>
                  <a:pt x="83311" y="499617"/>
                </a:lnTo>
                <a:lnTo>
                  <a:pt x="1389887" y="499617"/>
                </a:lnTo>
                <a:lnTo>
                  <a:pt x="1422400" y="493077"/>
                </a:lnTo>
                <a:lnTo>
                  <a:pt x="1448815" y="475221"/>
                </a:lnTo>
                <a:lnTo>
                  <a:pt x="1466722" y="448767"/>
                </a:lnTo>
                <a:lnTo>
                  <a:pt x="1473200" y="416344"/>
                </a:lnTo>
                <a:lnTo>
                  <a:pt x="1473200" y="83311"/>
                </a:lnTo>
                <a:lnTo>
                  <a:pt x="1466722" y="50799"/>
                </a:lnTo>
                <a:lnTo>
                  <a:pt x="1448815" y="24383"/>
                </a:lnTo>
                <a:lnTo>
                  <a:pt x="1422400" y="6603"/>
                </a:lnTo>
                <a:lnTo>
                  <a:pt x="13898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9" name="bg object 369"/>
          <p:cNvSpPr/>
          <p:nvPr/>
        </p:nvSpPr>
        <p:spPr>
          <a:xfrm>
            <a:off x="7179564" y="8433816"/>
            <a:ext cx="1471930" cy="499745"/>
          </a:xfrm>
          <a:custGeom>
            <a:avLst/>
            <a:gdLst/>
            <a:ahLst/>
            <a:cxnLst/>
            <a:rect l="l" t="t" r="r" b="b"/>
            <a:pathLst>
              <a:path w="1471929" h="499745">
                <a:moveTo>
                  <a:pt x="0" y="83184"/>
                </a:moveTo>
                <a:lnTo>
                  <a:pt x="6603" y="50799"/>
                </a:lnTo>
                <a:lnTo>
                  <a:pt x="24383" y="24383"/>
                </a:lnTo>
                <a:lnTo>
                  <a:pt x="50800" y="6603"/>
                </a:lnTo>
                <a:lnTo>
                  <a:pt x="83184" y="0"/>
                </a:lnTo>
                <a:lnTo>
                  <a:pt x="1388363" y="0"/>
                </a:lnTo>
                <a:lnTo>
                  <a:pt x="1420749" y="6603"/>
                </a:lnTo>
                <a:lnTo>
                  <a:pt x="1447164" y="24383"/>
                </a:lnTo>
                <a:lnTo>
                  <a:pt x="1465071" y="50799"/>
                </a:lnTo>
                <a:lnTo>
                  <a:pt x="1471549" y="83184"/>
                </a:lnTo>
                <a:lnTo>
                  <a:pt x="1471549" y="416140"/>
                </a:lnTo>
                <a:lnTo>
                  <a:pt x="1465071" y="448538"/>
                </a:lnTo>
                <a:lnTo>
                  <a:pt x="1447164" y="474992"/>
                </a:lnTo>
                <a:lnTo>
                  <a:pt x="1420749" y="492836"/>
                </a:lnTo>
                <a:lnTo>
                  <a:pt x="1388363" y="499376"/>
                </a:lnTo>
                <a:lnTo>
                  <a:pt x="83184" y="499376"/>
                </a:lnTo>
                <a:lnTo>
                  <a:pt x="50800" y="492836"/>
                </a:lnTo>
                <a:lnTo>
                  <a:pt x="24383" y="474992"/>
                </a:lnTo>
                <a:lnTo>
                  <a:pt x="6603" y="448538"/>
                </a:lnTo>
                <a:lnTo>
                  <a:pt x="0" y="416140"/>
                </a:lnTo>
                <a:lnTo>
                  <a:pt x="0" y="83184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0" name="bg object 370"/>
          <p:cNvSpPr/>
          <p:nvPr/>
        </p:nvSpPr>
        <p:spPr>
          <a:xfrm>
            <a:off x="10378440" y="5820156"/>
            <a:ext cx="1520825" cy="467995"/>
          </a:xfrm>
          <a:custGeom>
            <a:avLst/>
            <a:gdLst/>
            <a:ahLst/>
            <a:cxnLst/>
            <a:rect l="l" t="t" r="r" b="b"/>
            <a:pathLst>
              <a:path w="1520825" h="467995">
                <a:moveTo>
                  <a:pt x="1442846" y="0"/>
                </a:moveTo>
                <a:lnTo>
                  <a:pt x="77977" y="0"/>
                </a:lnTo>
                <a:lnTo>
                  <a:pt x="47625" y="6096"/>
                </a:lnTo>
                <a:lnTo>
                  <a:pt x="22859" y="22860"/>
                </a:lnTo>
                <a:lnTo>
                  <a:pt x="6095" y="47625"/>
                </a:lnTo>
                <a:lnTo>
                  <a:pt x="0" y="77978"/>
                </a:lnTo>
                <a:lnTo>
                  <a:pt x="0" y="389890"/>
                </a:lnTo>
                <a:lnTo>
                  <a:pt x="6095" y="420243"/>
                </a:lnTo>
                <a:lnTo>
                  <a:pt x="22859" y="445008"/>
                </a:lnTo>
                <a:lnTo>
                  <a:pt x="47625" y="461772"/>
                </a:lnTo>
                <a:lnTo>
                  <a:pt x="77977" y="467868"/>
                </a:lnTo>
                <a:lnTo>
                  <a:pt x="1442846" y="467868"/>
                </a:lnTo>
                <a:lnTo>
                  <a:pt x="1473200" y="461772"/>
                </a:lnTo>
                <a:lnTo>
                  <a:pt x="1497964" y="445008"/>
                </a:lnTo>
                <a:lnTo>
                  <a:pt x="1514602" y="420243"/>
                </a:lnTo>
                <a:lnTo>
                  <a:pt x="1520825" y="389890"/>
                </a:lnTo>
                <a:lnTo>
                  <a:pt x="1520825" y="77978"/>
                </a:lnTo>
                <a:lnTo>
                  <a:pt x="1514602" y="47625"/>
                </a:lnTo>
                <a:lnTo>
                  <a:pt x="1497964" y="22860"/>
                </a:lnTo>
                <a:lnTo>
                  <a:pt x="1473200" y="6096"/>
                </a:lnTo>
                <a:lnTo>
                  <a:pt x="144284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1" name="bg object 371"/>
          <p:cNvSpPr/>
          <p:nvPr/>
        </p:nvSpPr>
        <p:spPr>
          <a:xfrm>
            <a:off x="10451592" y="5804915"/>
            <a:ext cx="1365250" cy="447675"/>
          </a:xfrm>
          <a:custGeom>
            <a:avLst/>
            <a:gdLst/>
            <a:ahLst/>
            <a:cxnLst/>
            <a:rect l="l" t="t" r="r" b="b"/>
            <a:pathLst>
              <a:path w="1365250" h="447675">
                <a:moveTo>
                  <a:pt x="0" y="74549"/>
                </a:moveTo>
                <a:lnTo>
                  <a:pt x="5460" y="45593"/>
                </a:lnTo>
                <a:lnTo>
                  <a:pt x="20447" y="21844"/>
                </a:lnTo>
                <a:lnTo>
                  <a:pt x="42672" y="5842"/>
                </a:lnTo>
                <a:lnTo>
                  <a:pt x="69976" y="0"/>
                </a:lnTo>
                <a:lnTo>
                  <a:pt x="1295018" y="0"/>
                </a:lnTo>
                <a:lnTo>
                  <a:pt x="1322324" y="5842"/>
                </a:lnTo>
                <a:lnTo>
                  <a:pt x="1344549" y="21844"/>
                </a:lnTo>
                <a:lnTo>
                  <a:pt x="1359534" y="45593"/>
                </a:lnTo>
                <a:lnTo>
                  <a:pt x="1364996" y="74549"/>
                </a:lnTo>
                <a:lnTo>
                  <a:pt x="1364996" y="372999"/>
                </a:lnTo>
                <a:lnTo>
                  <a:pt x="1359534" y="402082"/>
                </a:lnTo>
                <a:lnTo>
                  <a:pt x="1344549" y="425831"/>
                </a:lnTo>
                <a:lnTo>
                  <a:pt x="1322324" y="441706"/>
                </a:lnTo>
                <a:lnTo>
                  <a:pt x="1295018" y="447675"/>
                </a:lnTo>
                <a:lnTo>
                  <a:pt x="69976" y="447675"/>
                </a:lnTo>
                <a:lnTo>
                  <a:pt x="42672" y="441706"/>
                </a:lnTo>
                <a:lnTo>
                  <a:pt x="20447" y="425831"/>
                </a:lnTo>
                <a:lnTo>
                  <a:pt x="5460" y="402082"/>
                </a:lnTo>
                <a:lnTo>
                  <a:pt x="0" y="372999"/>
                </a:lnTo>
                <a:lnTo>
                  <a:pt x="0" y="74549"/>
                </a:lnTo>
                <a:close/>
              </a:path>
            </a:pathLst>
          </a:custGeom>
          <a:ln w="120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2" name="bg object 372"/>
          <p:cNvSpPr/>
          <p:nvPr/>
        </p:nvSpPr>
        <p:spPr>
          <a:xfrm>
            <a:off x="96011" y="5600700"/>
            <a:ext cx="1299845" cy="600075"/>
          </a:xfrm>
          <a:custGeom>
            <a:avLst/>
            <a:gdLst/>
            <a:ahLst/>
            <a:cxnLst/>
            <a:rect l="l" t="t" r="r" b="b"/>
            <a:pathLst>
              <a:path w="1299845" h="600075">
                <a:moveTo>
                  <a:pt x="1199261" y="0"/>
                </a:moveTo>
                <a:lnTo>
                  <a:pt x="100152" y="0"/>
                </a:lnTo>
                <a:lnTo>
                  <a:pt x="61163" y="7874"/>
                </a:lnTo>
                <a:lnTo>
                  <a:pt x="29326" y="29337"/>
                </a:lnTo>
                <a:lnTo>
                  <a:pt x="7873" y="61087"/>
                </a:lnTo>
                <a:lnTo>
                  <a:pt x="0" y="99949"/>
                </a:lnTo>
                <a:lnTo>
                  <a:pt x="0" y="499999"/>
                </a:lnTo>
                <a:lnTo>
                  <a:pt x="7873" y="538861"/>
                </a:lnTo>
                <a:lnTo>
                  <a:pt x="29326" y="570611"/>
                </a:lnTo>
                <a:lnTo>
                  <a:pt x="61163" y="592074"/>
                </a:lnTo>
                <a:lnTo>
                  <a:pt x="100152" y="599948"/>
                </a:lnTo>
                <a:lnTo>
                  <a:pt x="1199261" y="599948"/>
                </a:lnTo>
                <a:lnTo>
                  <a:pt x="1238123" y="592074"/>
                </a:lnTo>
                <a:lnTo>
                  <a:pt x="1270000" y="570611"/>
                </a:lnTo>
                <a:lnTo>
                  <a:pt x="1291463" y="538861"/>
                </a:lnTo>
                <a:lnTo>
                  <a:pt x="1299337" y="499999"/>
                </a:lnTo>
                <a:lnTo>
                  <a:pt x="1299337" y="99949"/>
                </a:lnTo>
                <a:lnTo>
                  <a:pt x="1291463" y="61087"/>
                </a:lnTo>
                <a:lnTo>
                  <a:pt x="1270000" y="29337"/>
                </a:lnTo>
                <a:lnTo>
                  <a:pt x="1238123" y="7874"/>
                </a:lnTo>
                <a:lnTo>
                  <a:pt x="11992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3" name="bg object 373"/>
          <p:cNvSpPr/>
          <p:nvPr/>
        </p:nvSpPr>
        <p:spPr>
          <a:xfrm>
            <a:off x="96011" y="5600700"/>
            <a:ext cx="1298575" cy="600710"/>
          </a:xfrm>
          <a:custGeom>
            <a:avLst/>
            <a:gdLst/>
            <a:ahLst/>
            <a:cxnLst/>
            <a:rect l="l" t="t" r="r" b="b"/>
            <a:pathLst>
              <a:path w="1298575" h="600710">
                <a:moveTo>
                  <a:pt x="0" y="100075"/>
                </a:moveTo>
                <a:lnTo>
                  <a:pt x="7860" y="61087"/>
                </a:lnTo>
                <a:lnTo>
                  <a:pt x="29307" y="29337"/>
                </a:lnTo>
                <a:lnTo>
                  <a:pt x="61125" y="7874"/>
                </a:lnTo>
                <a:lnTo>
                  <a:pt x="100075" y="0"/>
                </a:lnTo>
                <a:lnTo>
                  <a:pt x="1198372" y="0"/>
                </a:lnTo>
                <a:lnTo>
                  <a:pt x="1237361" y="7874"/>
                </a:lnTo>
                <a:lnTo>
                  <a:pt x="1269111" y="29337"/>
                </a:lnTo>
                <a:lnTo>
                  <a:pt x="1290574" y="61087"/>
                </a:lnTo>
                <a:lnTo>
                  <a:pt x="1298448" y="100075"/>
                </a:lnTo>
                <a:lnTo>
                  <a:pt x="1298448" y="500252"/>
                </a:lnTo>
                <a:lnTo>
                  <a:pt x="1290574" y="539114"/>
                </a:lnTo>
                <a:lnTo>
                  <a:pt x="1269111" y="570991"/>
                </a:lnTo>
                <a:lnTo>
                  <a:pt x="1237361" y="592454"/>
                </a:lnTo>
                <a:lnTo>
                  <a:pt x="1198372" y="600328"/>
                </a:lnTo>
                <a:lnTo>
                  <a:pt x="100075" y="600328"/>
                </a:lnTo>
                <a:lnTo>
                  <a:pt x="61125" y="592454"/>
                </a:lnTo>
                <a:lnTo>
                  <a:pt x="29307" y="570991"/>
                </a:lnTo>
                <a:lnTo>
                  <a:pt x="7860" y="539114"/>
                </a:lnTo>
                <a:lnTo>
                  <a:pt x="0" y="500252"/>
                </a:lnTo>
                <a:lnTo>
                  <a:pt x="0" y="100075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4" name="bg object 374"/>
          <p:cNvSpPr/>
          <p:nvPr/>
        </p:nvSpPr>
        <p:spPr>
          <a:xfrm>
            <a:off x="2923032" y="6146291"/>
            <a:ext cx="1263650" cy="685800"/>
          </a:xfrm>
          <a:custGeom>
            <a:avLst/>
            <a:gdLst/>
            <a:ahLst/>
            <a:cxnLst/>
            <a:rect l="l" t="t" r="r" b="b"/>
            <a:pathLst>
              <a:path w="1263650" h="685800">
                <a:moveTo>
                  <a:pt x="1152397" y="0"/>
                </a:moveTo>
                <a:lnTo>
                  <a:pt x="110743" y="0"/>
                </a:lnTo>
                <a:lnTo>
                  <a:pt x="67563" y="9017"/>
                </a:lnTo>
                <a:lnTo>
                  <a:pt x="32385" y="33400"/>
                </a:lnTo>
                <a:lnTo>
                  <a:pt x="8636" y="69723"/>
                </a:lnTo>
                <a:lnTo>
                  <a:pt x="0" y="114300"/>
                </a:lnTo>
                <a:lnTo>
                  <a:pt x="0" y="571246"/>
                </a:lnTo>
                <a:lnTo>
                  <a:pt x="8636" y="615696"/>
                </a:lnTo>
                <a:lnTo>
                  <a:pt x="32385" y="652018"/>
                </a:lnTo>
                <a:lnTo>
                  <a:pt x="67563" y="676529"/>
                </a:lnTo>
                <a:lnTo>
                  <a:pt x="110743" y="685546"/>
                </a:lnTo>
                <a:lnTo>
                  <a:pt x="1152397" y="685546"/>
                </a:lnTo>
                <a:lnTo>
                  <a:pt x="1195451" y="676529"/>
                </a:lnTo>
                <a:lnTo>
                  <a:pt x="1230630" y="652018"/>
                </a:lnTo>
                <a:lnTo>
                  <a:pt x="1254379" y="615696"/>
                </a:lnTo>
                <a:lnTo>
                  <a:pt x="1263142" y="571246"/>
                </a:lnTo>
                <a:lnTo>
                  <a:pt x="1263142" y="114300"/>
                </a:lnTo>
                <a:lnTo>
                  <a:pt x="1254379" y="69723"/>
                </a:lnTo>
                <a:lnTo>
                  <a:pt x="1230630" y="33400"/>
                </a:lnTo>
                <a:lnTo>
                  <a:pt x="1195451" y="9017"/>
                </a:lnTo>
                <a:lnTo>
                  <a:pt x="11523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5" name="bg object 375"/>
          <p:cNvSpPr/>
          <p:nvPr/>
        </p:nvSpPr>
        <p:spPr>
          <a:xfrm>
            <a:off x="2929128" y="6160007"/>
            <a:ext cx="1269365" cy="685165"/>
          </a:xfrm>
          <a:custGeom>
            <a:avLst/>
            <a:gdLst/>
            <a:ahLst/>
            <a:cxnLst/>
            <a:rect l="l" t="t" r="r" b="b"/>
            <a:pathLst>
              <a:path w="1269364" h="685165">
                <a:moveTo>
                  <a:pt x="0" y="114172"/>
                </a:moveTo>
                <a:lnTo>
                  <a:pt x="8763" y="69722"/>
                </a:lnTo>
                <a:lnTo>
                  <a:pt x="32639" y="33400"/>
                </a:lnTo>
                <a:lnTo>
                  <a:pt x="67945" y="9016"/>
                </a:lnTo>
                <a:lnTo>
                  <a:pt x="111252" y="0"/>
                </a:lnTo>
                <a:lnTo>
                  <a:pt x="1157986" y="0"/>
                </a:lnTo>
                <a:lnTo>
                  <a:pt x="1201293" y="9016"/>
                </a:lnTo>
                <a:lnTo>
                  <a:pt x="1236599" y="33400"/>
                </a:lnTo>
                <a:lnTo>
                  <a:pt x="1260475" y="69722"/>
                </a:lnTo>
                <a:lnTo>
                  <a:pt x="1269238" y="114172"/>
                </a:lnTo>
                <a:lnTo>
                  <a:pt x="1269238" y="570991"/>
                </a:lnTo>
                <a:lnTo>
                  <a:pt x="1260475" y="615441"/>
                </a:lnTo>
                <a:lnTo>
                  <a:pt x="1236599" y="651763"/>
                </a:lnTo>
                <a:lnTo>
                  <a:pt x="1201293" y="676274"/>
                </a:lnTo>
                <a:lnTo>
                  <a:pt x="1157986" y="685164"/>
                </a:lnTo>
                <a:lnTo>
                  <a:pt x="111252" y="685164"/>
                </a:lnTo>
                <a:lnTo>
                  <a:pt x="67945" y="676274"/>
                </a:lnTo>
                <a:lnTo>
                  <a:pt x="32639" y="651763"/>
                </a:lnTo>
                <a:lnTo>
                  <a:pt x="8763" y="615441"/>
                </a:lnTo>
                <a:lnTo>
                  <a:pt x="0" y="570991"/>
                </a:lnTo>
                <a:lnTo>
                  <a:pt x="0" y="114172"/>
                </a:lnTo>
                <a:close/>
              </a:path>
            </a:pathLst>
          </a:custGeom>
          <a:ln w="1261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6" name="bg object 376"/>
          <p:cNvSpPr/>
          <p:nvPr/>
        </p:nvSpPr>
        <p:spPr>
          <a:xfrm>
            <a:off x="3011423" y="6899147"/>
            <a:ext cx="1276985" cy="649605"/>
          </a:xfrm>
          <a:custGeom>
            <a:avLst/>
            <a:gdLst/>
            <a:ahLst/>
            <a:cxnLst/>
            <a:rect l="l" t="t" r="r" b="b"/>
            <a:pathLst>
              <a:path w="1276985" h="649604">
                <a:moveTo>
                  <a:pt x="1168653" y="0"/>
                </a:moveTo>
                <a:lnTo>
                  <a:pt x="108331" y="0"/>
                </a:lnTo>
                <a:lnTo>
                  <a:pt x="66167" y="8508"/>
                </a:lnTo>
                <a:lnTo>
                  <a:pt x="31750" y="31622"/>
                </a:lnTo>
                <a:lnTo>
                  <a:pt x="8508" y="66039"/>
                </a:lnTo>
                <a:lnTo>
                  <a:pt x="0" y="108203"/>
                </a:lnTo>
                <a:lnTo>
                  <a:pt x="0" y="540893"/>
                </a:lnTo>
                <a:lnTo>
                  <a:pt x="8508" y="583057"/>
                </a:lnTo>
                <a:lnTo>
                  <a:pt x="31750" y="617474"/>
                </a:lnTo>
                <a:lnTo>
                  <a:pt x="66167" y="640588"/>
                </a:lnTo>
                <a:lnTo>
                  <a:pt x="108331" y="649096"/>
                </a:lnTo>
                <a:lnTo>
                  <a:pt x="1168653" y="649096"/>
                </a:lnTo>
                <a:lnTo>
                  <a:pt x="1210817" y="640588"/>
                </a:lnTo>
                <a:lnTo>
                  <a:pt x="1245235" y="617474"/>
                </a:lnTo>
                <a:lnTo>
                  <a:pt x="1268476" y="583057"/>
                </a:lnTo>
                <a:lnTo>
                  <a:pt x="1276985" y="540893"/>
                </a:lnTo>
                <a:lnTo>
                  <a:pt x="1276985" y="108203"/>
                </a:lnTo>
                <a:lnTo>
                  <a:pt x="1268476" y="66039"/>
                </a:lnTo>
                <a:lnTo>
                  <a:pt x="1245235" y="31622"/>
                </a:lnTo>
                <a:lnTo>
                  <a:pt x="1210817" y="8508"/>
                </a:lnTo>
                <a:lnTo>
                  <a:pt x="116865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7" name="bg object 377"/>
          <p:cNvSpPr/>
          <p:nvPr/>
        </p:nvSpPr>
        <p:spPr>
          <a:xfrm>
            <a:off x="2964179" y="6899147"/>
            <a:ext cx="1242060" cy="648970"/>
          </a:xfrm>
          <a:custGeom>
            <a:avLst/>
            <a:gdLst/>
            <a:ahLst/>
            <a:cxnLst/>
            <a:rect l="l" t="t" r="r" b="b"/>
            <a:pathLst>
              <a:path w="1242060" h="648970">
                <a:moveTo>
                  <a:pt x="0" y="108076"/>
                </a:moveTo>
                <a:lnTo>
                  <a:pt x="8255" y="66039"/>
                </a:lnTo>
                <a:lnTo>
                  <a:pt x="30861" y="31622"/>
                </a:lnTo>
                <a:lnTo>
                  <a:pt x="64262" y="8508"/>
                </a:lnTo>
                <a:lnTo>
                  <a:pt x="105282" y="0"/>
                </a:lnTo>
                <a:lnTo>
                  <a:pt x="1136395" y="0"/>
                </a:lnTo>
                <a:lnTo>
                  <a:pt x="1177417" y="8508"/>
                </a:lnTo>
                <a:lnTo>
                  <a:pt x="1210818" y="31622"/>
                </a:lnTo>
                <a:lnTo>
                  <a:pt x="1233423" y="66039"/>
                </a:lnTo>
                <a:lnTo>
                  <a:pt x="1241679" y="108076"/>
                </a:lnTo>
                <a:lnTo>
                  <a:pt x="1241679" y="540638"/>
                </a:lnTo>
                <a:lnTo>
                  <a:pt x="1233423" y="582802"/>
                </a:lnTo>
                <a:lnTo>
                  <a:pt x="1210818" y="617093"/>
                </a:lnTo>
                <a:lnTo>
                  <a:pt x="1177417" y="640333"/>
                </a:lnTo>
                <a:lnTo>
                  <a:pt x="1136395" y="648843"/>
                </a:lnTo>
                <a:lnTo>
                  <a:pt x="105282" y="648843"/>
                </a:lnTo>
                <a:lnTo>
                  <a:pt x="64262" y="640333"/>
                </a:lnTo>
                <a:lnTo>
                  <a:pt x="30861" y="617093"/>
                </a:lnTo>
                <a:lnTo>
                  <a:pt x="8255" y="582802"/>
                </a:lnTo>
                <a:lnTo>
                  <a:pt x="0" y="540638"/>
                </a:lnTo>
                <a:lnTo>
                  <a:pt x="0" y="108076"/>
                </a:lnTo>
                <a:close/>
              </a:path>
            </a:pathLst>
          </a:custGeom>
          <a:ln w="1261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8" name="bg object 378"/>
          <p:cNvSpPr/>
          <p:nvPr/>
        </p:nvSpPr>
        <p:spPr>
          <a:xfrm>
            <a:off x="3020567" y="7609331"/>
            <a:ext cx="1266825" cy="605155"/>
          </a:xfrm>
          <a:custGeom>
            <a:avLst/>
            <a:gdLst/>
            <a:ahLst/>
            <a:cxnLst/>
            <a:rect l="l" t="t" r="r" b="b"/>
            <a:pathLst>
              <a:path w="1266825" h="605154">
                <a:moveTo>
                  <a:pt x="1165479" y="0"/>
                </a:moveTo>
                <a:lnTo>
                  <a:pt x="100837" y="0"/>
                </a:lnTo>
                <a:lnTo>
                  <a:pt x="61594" y="7874"/>
                </a:lnTo>
                <a:lnTo>
                  <a:pt x="29590" y="29591"/>
                </a:lnTo>
                <a:lnTo>
                  <a:pt x="7874" y="61595"/>
                </a:lnTo>
                <a:lnTo>
                  <a:pt x="0" y="100838"/>
                </a:lnTo>
                <a:lnTo>
                  <a:pt x="0" y="504190"/>
                </a:lnTo>
                <a:lnTo>
                  <a:pt x="7874" y="543433"/>
                </a:lnTo>
                <a:lnTo>
                  <a:pt x="29590" y="575437"/>
                </a:lnTo>
                <a:lnTo>
                  <a:pt x="61594" y="597027"/>
                </a:lnTo>
                <a:lnTo>
                  <a:pt x="100837" y="605028"/>
                </a:lnTo>
                <a:lnTo>
                  <a:pt x="1165479" y="605028"/>
                </a:lnTo>
                <a:lnTo>
                  <a:pt x="1204721" y="597027"/>
                </a:lnTo>
                <a:lnTo>
                  <a:pt x="1236726" y="575437"/>
                </a:lnTo>
                <a:lnTo>
                  <a:pt x="1258443" y="543433"/>
                </a:lnTo>
                <a:lnTo>
                  <a:pt x="1266317" y="504190"/>
                </a:lnTo>
                <a:lnTo>
                  <a:pt x="1266317" y="100838"/>
                </a:lnTo>
                <a:lnTo>
                  <a:pt x="1258443" y="61595"/>
                </a:lnTo>
                <a:lnTo>
                  <a:pt x="1236726" y="29591"/>
                </a:lnTo>
                <a:lnTo>
                  <a:pt x="1204721" y="7874"/>
                </a:lnTo>
                <a:lnTo>
                  <a:pt x="11654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9" name="bg object 379"/>
          <p:cNvSpPr/>
          <p:nvPr/>
        </p:nvSpPr>
        <p:spPr>
          <a:xfrm>
            <a:off x="2990088" y="7609331"/>
            <a:ext cx="1208405" cy="605155"/>
          </a:xfrm>
          <a:custGeom>
            <a:avLst/>
            <a:gdLst/>
            <a:ahLst/>
            <a:cxnLst/>
            <a:rect l="l" t="t" r="r" b="b"/>
            <a:pathLst>
              <a:path w="1208404" h="605154">
                <a:moveTo>
                  <a:pt x="0" y="100838"/>
                </a:moveTo>
                <a:lnTo>
                  <a:pt x="7619" y="61595"/>
                </a:lnTo>
                <a:lnTo>
                  <a:pt x="28193" y="29464"/>
                </a:lnTo>
                <a:lnTo>
                  <a:pt x="58800" y="7874"/>
                </a:lnTo>
                <a:lnTo>
                  <a:pt x="96266" y="0"/>
                </a:lnTo>
                <a:lnTo>
                  <a:pt x="1112139" y="0"/>
                </a:lnTo>
                <a:lnTo>
                  <a:pt x="1149603" y="7874"/>
                </a:lnTo>
                <a:lnTo>
                  <a:pt x="1180211" y="29464"/>
                </a:lnTo>
                <a:lnTo>
                  <a:pt x="1200785" y="61595"/>
                </a:lnTo>
                <a:lnTo>
                  <a:pt x="1208404" y="100838"/>
                </a:lnTo>
                <a:lnTo>
                  <a:pt x="1208404" y="503936"/>
                </a:lnTo>
                <a:lnTo>
                  <a:pt x="1200785" y="543052"/>
                </a:lnTo>
                <a:lnTo>
                  <a:pt x="1180211" y="575183"/>
                </a:lnTo>
                <a:lnTo>
                  <a:pt x="1149603" y="596773"/>
                </a:lnTo>
                <a:lnTo>
                  <a:pt x="1112139" y="604647"/>
                </a:lnTo>
                <a:lnTo>
                  <a:pt x="96266" y="604647"/>
                </a:lnTo>
                <a:lnTo>
                  <a:pt x="58800" y="596773"/>
                </a:lnTo>
                <a:lnTo>
                  <a:pt x="28193" y="575183"/>
                </a:lnTo>
                <a:lnTo>
                  <a:pt x="7619" y="543052"/>
                </a:lnTo>
                <a:lnTo>
                  <a:pt x="0" y="503936"/>
                </a:lnTo>
                <a:lnTo>
                  <a:pt x="0" y="100838"/>
                </a:lnTo>
                <a:close/>
              </a:path>
            </a:pathLst>
          </a:custGeom>
          <a:ln w="12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0" name="bg object 380"/>
          <p:cNvSpPr/>
          <p:nvPr/>
        </p:nvSpPr>
        <p:spPr>
          <a:xfrm>
            <a:off x="3011423" y="8273795"/>
            <a:ext cx="1282065" cy="605155"/>
          </a:xfrm>
          <a:custGeom>
            <a:avLst/>
            <a:gdLst/>
            <a:ahLst/>
            <a:cxnLst/>
            <a:rect l="l" t="t" r="r" b="b"/>
            <a:pathLst>
              <a:path w="1282064" h="605154">
                <a:moveTo>
                  <a:pt x="1180718" y="0"/>
                </a:moveTo>
                <a:lnTo>
                  <a:pt x="100837" y="0"/>
                </a:lnTo>
                <a:lnTo>
                  <a:pt x="61594" y="7873"/>
                </a:lnTo>
                <a:lnTo>
                  <a:pt x="29590" y="29590"/>
                </a:lnTo>
                <a:lnTo>
                  <a:pt x="7874" y="61594"/>
                </a:lnTo>
                <a:lnTo>
                  <a:pt x="0" y="100837"/>
                </a:lnTo>
                <a:lnTo>
                  <a:pt x="0" y="504189"/>
                </a:lnTo>
                <a:lnTo>
                  <a:pt x="7874" y="543394"/>
                </a:lnTo>
                <a:lnTo>
                  <a:pt x="29590" y="575436"/>
                </a:lnTo>
                <a:lnTo>
                  <a:pt x="61594" y="597052"/>
                </a:lnTo>
                <a:lnTo>
                  <a:pt x="100837" y="604977"/>
                </a:lnTo>
                <a:lnTo>
                  <a:pt x="1180718" y="604977"/>
                </a:lnTo>
                <a:lnTo>
                  <a:pt x="1219962" y="597052"/>
                </a:lnTo>
                <a:lnTo>
                  <a:pt x="1251965" y="575436"/>
                </a:lnTo>
                <a:lnTo>
                  <a:pt x="1273683" y="543394"/>
                </a:lnTo>
                <a:lnTo>
                  <a:pt x="1281556" y="504189"/>
                </a:lnTo>
                <a:lnTo>
                  <a:pt x="1281556" y="100837"/>
                </a:lnTo>
                <a:lnTo>
                  <a:pt x="1273683" y="61594"/>
                </a:lnTo>
                <a:lnTo>
                  <a:pt x="1251965" y="29590"/>
                </a:lnTo>
                <a:lnTo>
                  <a:pt x="1219962" y="7873"/>
                </a:lnTo>
                <a:lnTo>
                  <a:pt x="11807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1" name="bg object 381"/>
          <p:cNvSpPr/>
          <p:nvPr/>
        </p:nvSpPr>
        <p:spPr>
          <a:xfrm>
            <a:off x="3008376" y="8273795"/>
            <a:ext cx="1159510" cy="605155"/>
          </a:xfrm>
          <a:custGeom>
            <a:avLst/>
            <a:gdLst/>
            <a:ahLst/>
            <a:cxnLst/>
            <a:rect l="l" t="t" r="r" b="b"/>
            <a:pathLst>
              <a:path w="1159510" h="605154">
                <a:moveTo>
                  <a:pt x="0" y="100837"/>
                </a:moveTo>
                <a:lnTo>
                  <a:pt x="7112" y="61594"/>
                </a:lnTo>
                <a:lnTo>
                  <a:pt x="26669" y="29463"/>
                </a:lnTo>
                <a:lnTo>
                  <a:pt x="55753" y="7873"/>
                </a:lnTo>
                <a:lnTo>
                  <a:pt x="91186" y="0"/>
                </a:lnTo>
                <a:lnTo>
                  <a:pt x="1068324" y="0"/>
                </a:lnTo>
                <a:lnTo>
                  <a:pt x="1103884" y="7873"/>
                </a:lnTo>
                <a:lnTo>
                  <a:pt x="1132839" y="29463"/>
                </a:lnTo>
                <a:lnTo>
                  <a:pt x="1152398" y="61594"/>
                </a:lnTo>
                <a:lnTo>
                  <a:pt x="1159510" y="100837"/>
                </a:lnTo>
                <a:lnTo>
                  <a:pt x="1159510" y="503935"/>
                </a:lnTo>
                <a:lnTo>
                  <a:pt x="1152398" y="543115"/>
                </a:lnTo>
                <a:lnTo>
                  <a:pt x="1132839" y="575144"/>
                </a:lnTo>
                <a:lnTo>
                  <a:pt x="1103884" y="596747"/>
                </a:lnTo>
                <a:lnTo>
                  <a:pt x="1068324" y="604659"/>
                </a:lnTo>
                <a:lnTo>
                  <a:pt x="91186" y="604659"/>
                </a:lnTo>
                <a:lnTo>
                  <a:pt x="55753" y="596747"/>
                </a:lnTo>
                <a:lnTo>
                  <a:pt x="26669" y="575144"/>
                </a:lnTo>
                <a:lnTo>
                  <a:pt x="7112" y="543115"/>
                </a:lnTo>
                <a:lnTo>
                  <a:pt x="0" y="503935"/>
                </a:lnTo>
                <a:lnTo>
                  <a:pt x="0" y="100837"/>
                </a:lnTo>
                <a:close/>
              </a:path>
            </a:pathLst>
          </a:custGeom>
          <a:ln w="1242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2" name="bg object 382"/>
          <p:cNvSpPr/>
          <p:nvPr/>
        </p:nvSpPr>
        <p:spPr>
          <a:xfrm>
            <a:off x="3017519" y="8939783"/>
            <a:ext cx="1176655" cy="777240"/>
          </a:xfrm>
          <a:custGeom>
            <a:avLst/>
            <a:gdLst/>
            <a:ahLst/>
            <a:cxnLst/>
            <a:rect l="l" t="t" r="r" b="b"/>
            <a:pathLst>
              <a:path w="1176654" h="777240">
                <a:moveTo>
                  <a:pt x="0" y="129489"/>
                </a:moveTo>
                <a:lnTo>
                  <a:pt x="9398" y="79082"/>
                </a:lnTo>
                <a:lnTo>
                  <a:pt x="34925" y="37922"/>
                </a:lnTo>
                <a:lnTo>
                  <a:pt x="72898" y="10172"/>
                </a:lnTo>
                <a:lnTo>
                  <a:pt x="119380" y="0"/>
                </a:lnTo>
                <a:lnTo>
                  <a:pt x="1056640" y="0"/>
                </a:lnTo>
                <a:lnTo>
                  <a:pt x="1103121" y="10172"/>
                </a:lnTo>
                <a:lnTo>
                  <a:pt x="1141095" y="37922"/>
                </a:lnTo>
                <a:lnTo>
                  <a:pt x="1166749" y="79082"/>
                </a:lnTo>
                <a:lnTo>
                  <a:pt x="1176146" y="129489"/>
                </a:lnTo>
                <a:lnTo>
                  <a:pt x="1176146" y="647420"/>
                </a:lnTo>
                <a:lnTo>
                  <a:pt x="1166749" y="697826"/>
                </a:lnTo>
                <a:lnTo>
                  <a:pt x="1141095" y="738987"/>
                </a:lnTo>
                <a:lnTo>
                  <a:pt x="1103121" y="766724"/>
                </a:lnTo>
                <a:lnTo>
                  <a:pt x="1056640" y="776909"/>
                </a:lnTo>
                <a:lnTo>
                  <a:pt x="119380" y="776909"/>
                </a:lnTo>
                <a:lnTo>
                  <a:pt x="72898" y="766724"/>
                </a:lnTo>
                <a:lnTo>
                  <a:pt x="34925" y="738987"/>
                </a:lnTo>
                <a:lnTo>
                  <a:pt x="9398" y="697826"/>
                </a:lnTo>
                <a:lnTo>
                  <a:pt x="0" y="647420"/>
                </a:lnTo>
                <a:lnTo>
                  <a:pt x="0" y="129489"/>
                </a:lnTo>
                <a:close/>
              </a:path>
            </a:pathLst>
          </a:custGeom>
          <a:ln w="123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3" name="bg object 383"/>
          <p:cNvSpPr/>
          <p:nvPr/>
        </p:nvSpPr>
        <p:spPr>
          <a:xfrm>
            <a:off x="7100316" y="4041647"/>
            <a:ext cx="2473325" cy="4490085"/>
          </a:xfrm>
          <a:custGeom>
            <a:avLst/>
            <a:gdLst/>
            <a:ahLst/>
            <a:cxnLst/>
            <a:rect l="l" t="t" r="r" b="b"/>
            <a:pathLst>
              <a:path w="2473325" h="4490084">
                <a:moveTo>
                  <a:pt x="0" y="96647"/>
                </a:moveTo>
                <a:lnTo>
                  <a:pt x="7619" y="59054"/>
                </a:lnTo>
                <a:lnTo>
                  <a:pt x="28320" y="28321"/>
                </a:lnTo>
                <a:lnTo>
                  <a:pt x="58927" y="7619"/>
                </a:lnTo>
                <a:lnTo>
                  <a:pt x="96519" y="0"/>
                </a:lnTo>
                <a:lnTo>
                  <a:pt x="1362836" y="0"/>
                </a:lnTo>
                <a:lnTo>
                  <a:pt x="1400428" y="7619"/>
                </a:lnTo>
                <a:lnTo>
                  <a:pt x="1431035" y="28321"/>
                </a:lnTo>
                <a:lnTo>
                  <a:pt x="1451736" y="59054"/>
                </a:lnTo>
                <a:lnTo>
                  <a:pt x="1459356" y="96647"/>
                </a:lnTo>
                <a:lnTo>
                  <a:pt x="1459356" y="483488"/>
                </a:lnTo>
                <a:lnTo>
                  <a:pt x="1451736" y="521080"/>
                </a:lnTo>
                <a:lnTo>
                  <a:pt x="1431035" y="551814"/>
                </a:lnTo>
                <a:lnTo>
                  <a:pt x="1400428" y="572642"/>
                </a:lnTo>
                <a:lnTo>
                  <a:pt x="1362836" y="580136"/>
                </a:lnTo>
                <a:lnTo>
                  <a:pt x="96519" y="580136"/>
                </a:lnTo>
                <a:lnTo>
                  <a:pt x="58927" y="572642"/>
                </a:lnTo>
                <a:lnTo>
                  <a:pt x="28320" y="551814"/>
                </a:lnTo>
                <a:lnTo>
                  <a:pt x="7619" y="521080"/>
                </a:lnTo>
                <a:lnTo>
                  <a:pt x="0" y="483488"/>
                </a:lnTo>
                <a:lnTo>
                  <a:pt x="0" y="96647"/>
                </a:lnTo>
                <a:close/>
              </a:path>
              <a:path w="2473325" h="4490084">
                <a:moveTo>
                  <a:pt x="2473325" y="824484"/>
                </a:moveTo>
                <a:lnTo>
                  <a:pt x="2461259" y="4489577"/>
                </a:lnTo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4" name="bg object 384"/>
          <p:cNvSpPr/>
          <p:nvPr/>
        </p:nvSpPr>
        <p:spPr>
          <a:xfrm>
            <a:off x="8831580" y="4050791"/>
            <a:ext cx="1323975" cy="815340"/>
          </a:xfrm>
          <a:custGeom>
            <a:avLst/>
            <a:gdLst/>
            <a:ahLst/>
            <a:cxnLst/>
            <a:rect l="l" t="t" r="r" b="b"/>
            <a:pathLst>
              <a:path w="1323975" h="815339">
                <a:moveTo>
                  <a:pt x="1199261" y="0"/>
                </a:moveTo>
                <a:lnTo>
                  <a:pt x="124714" y="0"/>
                </a:lnTo>
                <a:lnTo>
                  <a:pt x="85344" y="6985"/>
                </a:lnTo>
                <a:lnTo>
                  <a:pt x="51053" y="26162"/>
                </a:lnTo>
                <a:lnTo>
                  <a:pt x="24129" y="55625"/>
                </a:lnTo>
                <a:lnTo>
                  <a:pt x="6350" y="92963"/>
                </a:lnTo>
                <a:lnTo>
                  <a:pt x="0" y="135890"/>
                </a:lnTo>
                <a:lnTo>
                  <a:pt x="0" y="679450"/>
                </a:lnTo>
                <a:lnTo>
                  <a:pt x="6350" y="722376"/>
                </a:lnTo>
                <a:lnTo>
                  <a:pt x="24129" y="759587"/>
                </a:lnTo>
                <a:lnTo>
                  <a:pt x="51053" y="789051"/>
                </a:lnTo>
                <a:lnTo>
                  <a:pt x="85344" y="808355"/>
                </a:lnTo>
                <a:lnTo>
                  <a:pt x="124714" y="815213"/>
                </a:lnTo>
                <a:lnTo>
                  <a:pt x="1199261" y="815213"/>
                </a:lnTo>
                <a:lnTo>
                  <a:pt x="1238630" y="808355"/>
                </a:lnTo>
                <a:lnTo>
                  <a:pt x="1272921" y="789051"/>
                </a:lnTo>
                <a:lnTo>
                  <a:pt x="1299972" y="759587"/>
                </a:lnTo>
                <a:lnTo>
                  <a:pt x="1317625" y="722376"/>
                </a:lnTo>
                <a:lnTo>
                  <a:pt x="1323975" y="679450"/>
                </a:lnTo>
                <a:lnTo>
                  <a:pt x="1323975" y="135890"/>
                </a:lnTo>
                <a:lnTo>
                  <a:pt x="1317625" y="92963"/>
                </a:lnTo>
                <a:lnTo>
                  <a:pt x="1299972" y="55625"/>
                </a:lnTo>
                <a:lnTo>
                  <a:pt x="1272921" y="26162"/>
                </a:lnTo>
                <a:lnTo>
                  <a:pt x="1238630" y="6985"/>
                </a:lnTo>
                <a:lnTo>
                  <a:pt x="11992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5" name="bg object 385"/>
          <p:cNvSpPr/>
          <p:nvPr/>
        </p:nvSpPr>
        <p:spPr>
          <a:xfrm>
            <a:off x="8857488" y="4050791"/>
            <a:ext cx="1345565" cy="815340"/>
          </a:xfrm>
          <a:custGeom>
            <a:avLst/>
            <a:gdLst/>
            <a:ahLst/>
            <a:cxnLst/>
            <a:rect l="l" t="t" r="r" b="b"/>
            <a:pathLst>
              <a:path w="1345565" h="815339">
                <a:moveTo>
                  <a:pt x="0" y="135762"/>
                </a:moveTo>
                <a:lnTo>
                  <a:pt x="6476" y="92837"/>
                </a:lnTo>
                <a:lnTo>
                  <a:pt x="24510" y="55625"/>
                </a:lnTo>
                <a:lnTo>
                  <a:pt x="51942" y="26162"/>
                </a:lnTo>
                <a:lnTo>
                  <a:pt x="86613" y="6985"/>
                </a:lnTo>
                <a:lnTo>
                  <a:pt x="126745" y="0"/>
                </a:lnTo>
                <a:lnTo>
                  <a:pt x="1218437" y="0"/>
                </a:lnTo>
                <a:lnTo>
                  <a:pt x="1258569" y="6985"/>
                </a:lnTo>
                <a:lnTo>
                  <a:pt x="1293367" y="26162"/>
                </a:lnTo>
                <a:lnTo>
                  <a:pt x="1320800" y="55625"/>
                </a:lnTo>
                <a:lnTo>
                  <a:pt x="1338706" y="92837"/>
                </a:lnTo>
                <a:lnTo>
                  <a:pt x="1345183" y="135762"/>
                </a:lnTo>
                <a:lnTo>
                  <a:pt x="1345183" y="679069"/>
                </a:lnTo>
                <a:lnTo>
                  <a:pt x="1338706" y="721995"/>
                </a:lnTo>
                <a:lnTo>
                  <a:pt x="1320800" y="759206"/>
                </a:lnTo>
                <a:lnTo>
                  <a:pt x="1293367" y="788670"/>
                </a:lnTo>
                <a:lnTo>
                  <a:pt x="1258569" y="807974"/>
                </a:lnTo>
                <a:lnTo>
                  <a:pt x="1218437" y="814832"/>
                </a:lnTo>
                <a:lnTo>
                  <a:pt x="126745" y="814832"/>
                </a:lnTo>
                <a:lnTo>
                  <a:pt x="86613" y="807974"/>
                </a:lnTo>
                <a:lnTo>
                  <a:pt x="51942" y="788670"/>
                </a:lnTo>
                <a:lnTo>
                  <a:pt x="24510" y="759206"/>
                </a:lnTo>
                <a:lnTo>
                  <a:pt x="6476" y="721995"/>
                </a:lnTo>
                <a:lnTo>
                  <a:pt x="0" y="679069"/>
                </a:lnTo>
                <a:lnTo>
                  <a:pt x="0" y="135762"/>
                </a:lnTo>
                <a:close/>
              </a:path>
            </a:pathLst>
          </a:custGeom>
          <a:ln w="1245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6" name="bg object 386"/>
          <p:cNvSpPr/>
          <p:nvPr/>
        </p:nvSpPr>
        <p:spPr>
          <a:xfrm>
            <a:off x="10395204" y="4047744"/>
            <a:ext cx="1494790" cy="586105"/>
          </a:xfrm>
          <a:custGeom>
            <a:avLst/>
            <a:gdLst/>
            <a:ahLst/>
            <a:cxnLst/>
            <a:rect l="l" t="t" r="r" b="b"/>
            <a:pathLst>
              <a:path w="1494790" h="586104">
                <a:moveTo>
                  <a:pt x="1397253" y="0"/>
                </a:moveTo>
                <a:lnTo>
                  <a:pt x="97409" y="0"/>
                </a:lnTo>
                <a:lnTo>
                  <a:pt x="59563" y="7619"/>
                </a:lnTo>
                <a:lnTo>
                  <a:pt x="28575" y="28575"/>
                </a:lnTo>
                <a:lnTo>
                  <a:pt x="7620" y="59689"/>
                </a:lnTo>
                <a:lnTo>
                  <a:pt x="0" y="97662"/>
                </a:lnTo>
                <a:lnTo>
                  <a:pt x="0" y="488441"/>
                </a:lnTo>
                <a:lnTo>
                  <a:pt x="7620" y="526541"/>
                </a:lnTo>
                <a:lnTo>
                  <a:pt x="28575" y="557529"/>
                </a:lnTo>
                <a:lnTo>
                  <a:pt x="59563" y="578484"/>
                </a:lnTo>
                <a:lnTo>
                  <a:pt x="97409" y="586104"/>
                </a:lnTo>
                <a:lnTo>
                  <a:pt x="1397253" y="586104"/>
                </a:lnTo>
                <a:lnTo>
                  <a:pt x="1435227" y="578484"/>
                </a:lnTo>
                <a:lnTo>
                  <a:pt x="1466215" y="557529"/>
                </a:lnTo>
                <a:lnTo>
                  <a:pt x="1487170" y="526541"/>
                </a:lnTo>
                <a:lnTo>
                  <a:pt x="1494790" y="488441"/>
                </a:lnTo>
                <a:lnTo>
                  <a:pt x="1494790" y="97662"/>
                </a:lnTo>
                <a:lnTo>
                  <a:pt x="1487170" y="59689"/>
                </a:lnTo>
                <a:lnTo>
                  <a:pt x="1466215" y="28575"/>
                </a:lnTo>
                <a:lnTo>
                  <a:pt x="1435227" y="7619"/>
                </a:lnTo>
                <a:lnTo>
                  <a:pt x="139725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7" name="bg object 387"/>
          <p:cNvSpPr/>
          <p:nvPr/>
        </p:nvSpPr>
        <p:spPr>
          <a:xfrm>
            <a:off x="10395204" y="4047744"/>
            <a:ext cx="1494790" cy="585470"/>
          </a:xfrm>
          <a:custGeom>
            <a:avLst/>
            <a:gdLst/>
            <a:ahLst/>
            <a:cxnLst/>
            <a:rect l="l" t="t" r="r" b="b"/>
            <a:pathLst>
              <a:path w="1494790" h="585470">
                <a:moveTo>
                  <a:pt x="0" y="97535"/>
                </a:moveTo>
                <a:lnTo>
                  <a:pt x="7620" y="59562"/>
                </a:lnTo>
                <a:lnTo>
                  <a:pt x="28575" y="28575"/>
                </a:lnTo>
                <a:lnTo>
                  <a:pt x="59563" y="7619"/>
                </a:lnTo>
                <a:lnTo>
                  <a:pt x="97409" y="0"/>
                </a:lnTo>
                <a:lnTo>
                  <a:pt x="1397253" y="0"/>
                </a:lnTo>
                <a:lnTo>
                  <a:pt x="1435100" y="7619"/>
                </a:lnTo>
                <a:lnTo>
                  <a:pt x="1466088" y="28575"/>
                </a:lnTo>
                <a:lnTo>
                  <a:pt x="1487043" y="59562"/>
                </a:lnTo>
                <a:lnTo>
                  <a:pt x="1494663" y="97535"/>
                </a:lnTo>
                <a:lnTo>
                  <a:pt x="1494663" y="487425"/>
                </a:lnTo>
                <a:lnTo>
                  <a:pt x="1487043" y="525398"/>
                </a:lnTo>
                <a:lnTo>
                  <a:pt x="1466088" y="556386"/>
                </a:lnTo>
                <a:lnTo>
                  <a:pt x="1435100" y="577341"/>
                </a:lnTo>
                <a:lnTo>
                  <a:pt x="1397253" y="584961"/>
                </a:lnTo>
                <a:lnTo>
                  <a:pt x="97409" y="584961"/>
                </a:lnTo>
                <a:lnTo>
                  <a:pt x="59563" y="577341"/>
                </a:lnTo>
                <a:lnTo>
                  <a:pt x="28575" y="556386"/>
                </a:lnTo>
                <a:lnTo>
                  <a:pt x="7620" y="525398"/>
                </a:lnTo>
                <a:lnTo>
                  <a:pt x="0" y="487425"/>
                </a:lnTo>
                <a:lnTo>
                  <a:pt x="0" y="97535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8" name="bg object 388"/>
          <p:cNvSpPr/>
          <p:nvPr/>
        </p:nvSpPr>
        <p:spPr>
          <a:xfrm>
            <a:off x="11967971" y="4046220"/>
            <a:ext cx="1539240" cy="687070"/>
          </a:xfrm>
          <a:custGeom>
            <a:avLst/>
            <a:gdLst/>
            <a:ahLst/>
            <a:cxnLst/>
            <a:rect l="l" t="t" r="r" b="b"/>
            <a:pathLst>
              <a:path w="1539240" h="687070">
                <a:moveTo>
                  <a:pt x="1424431" y="0"/>
                </a:moveTo>
                <a:lnTo>
                  <a:pt x="114553" y="0"/>
                </a:lnTo>
                <a:lnTo>
                  <a:pt x="69976" y="9016"/>
                </a:lnTo>
                <a:lnTo>
                  <a:pt x="33527" y="33527"/>
                </a:lnTo>
                <a:lnTo>
                  <a:pt x="9017" y="69976"/>
                </a:lnTo>
                <a:lnTo>
                  <a:pt x="0" y="114553"/>
                </a:lnTo>
                <a:lnTo>
                  <a:pt x="0" y="572388"/>
                </a:lnTo>
                <a:lnTo>
                  <a:pt x="9017" y="616965"/>
                </a:lnTo>
                <a:lnTo>
                  <a:pt x="33527" y="653414"/>
                </a:lnTo>
                <a:lnTo>
                  <a:pt x="69976" y="677926"/>
                </a:lnTo>
                <a:lnTo>
                  <a:pt x="114553" y="686942"/>
                </a:lnTo>
                <a:lnTo>
                  <a:pt x="1424431" y="686942"/>
                </a:lnTo>
                <a:lnTo>
                  <a:pt x="1468881" y="677926"/>
                </a:lnTo>
                <a:lnTo>
                  <a:pt x="1505331" y="653414"/>
                </a:lnTo>
                <a:lnTo>
                  <a:pt x="1529841" y="616965"/>
                </a:lnTo>
                <a:lnTo>
                  <a:pt x="1538858" y="572388"/>
                </a:lnTo>
                <a:lnTo>
                  <a:pt x="1538858" y="114553"/>
                </a:lnTo>
                <a:lnTo>
                  <a:pt x="1529841" y="69976"/>
                </a:lnTo>
                <a:lnTo>
                  <a:pt x="1505331" y="33527"/>
                </a:lnTo>
                <a:lnTo>
                  <a:pt x="1468881" y="9016"/>
                </a:lnTo>
                <a:lnTo>
                  <a:pt x="14244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9" name="bg object 389"/>
          <p:cNvSpPr/>
          <p:nvPr/>
        </p:nvSpPr>
        <p:spPr>
          <a:xfrm>
            <a:off x="11967971" y="4046220"/>
            <a:ext cx="1537335" cy="685800"/>
          </a:xfrm>
          <a:custGeom>
            <a:avLst/>
            <a:gdLst/>
            <a:ahLst/>
            <a:cxnLst/>
            <a:rect l="l" t="t" r="r" b="b"/>
            <a:pathLst>
              <a:path w="1537334" h="685800">
                <a:moveTo>
                  <a:pt x="0" y="114300"/>
                </a:moveTo>
                <a:lnTo>
                  <a:pt x="9017" y="69850"/>
                </a:lnTo>
                <a:lnTo>
                  <a:pt x="33527" y="33527"/>
                </a:lnTo>
                <a:lnTo>
                  <a:pt x="69850" y="9016"/>
                </a:lnTo>
                <a:lnTo>
                  <a:pt x="114426" y="0"/>
                </a:lnTo>
                <a:lnTo>
                  <a:pt x="1422781" y="0"/>
                </a:lnTo>
                <a:lnTo>
                  <a:pt x="1467358" y="9016"/>
                </a:lnTo>
                <a:lnTo>
                  <a:pt x="1503679" y="33527"/>
                </a:lnTo>
                <a:lnTo>
                  <a:pt x="1528191" y="69850"/>
                </a:lnTo>
                <a:lnTo>
                  <a:pt x="1537208" y="114300"/>
                </a:lnTo>
                <a:lnTo>
                  <a:pt x="1537208" y="571372"/>
                </a:lnTo>
                <a:lnTo>
                  <a:pt x="1528191" y="615950"/>
                </a:lnTo>
                <a:lnTo>
                  <a:pt x="1503679" y="652271"/>
                </a:lnTo>
                <a:lnTo>
                  <a:pt x="1467358" y="676655"/>
                </a:lnTo>
                <a:lnTo>
                  <a:pt x="1422781" y="685672"/>
                </a:lnTo>
                <a:lnTo>
                  <a:pt x="114426" y="685672"/>
                </a:lnTo>
                <a:lnTo>
                  <a:pt x="69850" y="676655"/>
                </a:lnTo>
                <a:lnTo>
                  <a:pt x="33527" y="652271"/>
                </a:lnTo>
                <a:lnTo>
                  <a:pt x="9017" y="615950"/>
                </a:lnTo>
                <a:lnTo>
                  <a:pt x="0" y="571372"/>
                </a:lnTo>
                <a:lnTo>
                  <a:pt x="0" y="114300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0" name="bg object 390"/>
          <p:cNvSpPr/>
          <p:nvPr/>
        </p:nvSpPr>
        <p:spPr>
          <a:xfrm>
            <a:off x="13595603" y="4047744"/>
            <a:ext cx="1440180" cy="629285"/>
          </a:xfrm>
          <a:custGeom>
            <a:avLst/>
            <a:gdLst/>
            <a:ahLst/>
            <a:cxnLst/>
            <a:rect l="l" t="t" r="r" b="b"/>
            <a:pathLst>
              <a:path w="1440180" h="629285">
                <a:moveTo>
                  <a:pt x="1334897" y="0"/>
                </a:moveTo>
                <a:lnTo>
                  <a:pt x="104901" y="0"/>
                </a:lnTo>
                <a:lnTo>
                  <a:pt x="64134" y="8254"/>
                </a:lnTo>
                <a:lnTo>
                  <a:pt x="30734" y="30733"/>
                </a:lnTo>
                <a:lnTo>
                  <a:pt x="8255" y="64007"/>
                </a:lnTo>
                <a:lnTo>
                  <a:pt x="0" y="104901"/>
                </a:lnTo>
                <a:lnTo>
                  <a:pt x="0" y="524255"/>
                </a:lnTo>
                <a:lnTo>
                  <a:pt x="8255" y="565022"/>
                </a:lnTo>
                <a:lnTo>
                  <a:pt x="30734" y="598423"/>
                </a:lnTo>
                <a:lnTo>
                  <a:pt x="64134" y="620902"/>
                </a:lnTo>
                <a:lnTo>
                  <a:pt x="104901" y="629030"/>
                </a:lnTo>
                <a:lnTo>
                  <a:pt x="1334897" y="629030"/>
                </a:lnTo>
                <a:lnTo>
                  <a:pt x="1375663" y="620902"/>
                </a:lnTo>
                <a:lnTo>
                  <a:pt x="1409065" y="598423"/>
                </a:lnTo>
                <a:lnTo>
                  <a:pt x="1431544" y="565022"/>
                </a:lnTo>
                <a:lnTo>
                  <a:pt x="1439799" y="524255"/>
                </a:lnTo>
                <a:lnTo>
                  <a:pt x="1439799" y="104901"/>
                </a:lnTo>
                <a:lnTo>
                  <a:pt x="1431544" y="64007"/>
                </a:lnTo>
                <a:lnTo>
                  <a:pt x="1409065" y="30733"/>
                </a:lnTo>
                <a:lnTo>
                  <a:pt x="1375663" y="8254"/>
                </a:lnTo>
                <a:lnTo>
                  <a:pt x="13348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1" name="bg object 391"/>
          <p:cNvSpPr/>
          <p:nvPr/>
        </p:nvSpPr>
        <p:spPr>
          <a:xfrm>
            <a:off x="13595603" y="4047744"/>
            <a:ext cx="1440180" cy="629920"/>
          </a:xfrm>
          <a:custGeom>
            <a:avLst/>
            <a:gdLst/>
            <a:ahLst/>
            <a:cxnLst/>
            <a:rect l="l" t="t" r="r" b="b"/>
            <a:pathLst>
              <a:path w="1440180" h="629920">
                <a:moveTo>
                  <a:pt x="0" y="104901"/>
                </a:moveTo>
                <a:lnTo>
                  <a:pt x="8255" y="64007"/>
                </a:lnTo>
                <a:lnTo>
                  <a:pt x="30734" y="30733"/>
                </a:lnTo>
                <a:lnTo>
                  <a:pt x="64134" y="8254"/>
                </a:lnTo>
                <a:lnTo>
                  <a:pt x="104901" y="0"/>
                </a:lnTo>
                <a:lnTo>
                  <a:pt x="1334769" y="0"/>
                </a:lnTo>
                <a:lnTo>
                  <a:pt x="1375536" y="8254"/>
                </a:lnTo>
                <a:lnTo>
                  <a:pt x="1408938" y="30733"/>
                </a:lnTo>
                <a:lnTo>
                  <a:pt x="1431417" y="64007"/>
                </a:lnTo>
                <a:lnTo>
                  <a:pt x="1439672" y="104901"/>
                </a:lnTo>
                <a:lnTo>
                  <a:pt x="1439672" y="524509"/>
                </a:lnTo>
                <a:lnTo>
                  <a:pt x="1431417" y="565276"/>
                </a:lnTo>
                <a:lnTo>
                  <a:pt x="1408938" y="598677"/>
                </a:lnTo>
                <a:lnTo>
                  <a:pt x="1375536" y="621156"/>
                </a:lnTo>
                <a:lnTo>
                  <a:pt x="1334769" y="629411"/>
                </a:lnTo>
                <a:lnTo>
                  <a:pt x="104901" y="629411"/>
                </a:lnTo>
                <a:lnTo>
                  <a:pt x="64134" y="621156"/>
                </a:lnTo>
                <a:lnTo>
                  <a:pt x="30734" y="598677"/>
                </a:lnTo>
                <a:lnTo>
                  <a:pt x="8255" y="565276"/>
                </a:lnTo>
                <a:lnTo>
                  <a:pt x="0" y="524509"/>
                </a:lnTo>
                <a:lnTo>
                  <a:pt x="0" y="104901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2" name="bg object 392"/>
          <p:cNvSpPr/>
          <p:nvPr/>
        </p:nvSpPr>
        <p:spPr>
          <a:xfrm>
            <a:off x="7194804" y="6611112"/>
            <a:ext cx="1461135" cy="565150"/>
          </a:xfrm>
          <a:custGeom>
            <a:avLst/>
            <a:gdLst/>
            <a:ahLst/>
            <a:cxnLst/>
            <a:rect l="l" t="t" r="r" b="b"/>
            <a:pathLst>
              <a:path w="1461134" h="565150">
                <a:moveTo>
                  <a:pt x="1366774" y="0"/>
                </a:moveTo>
                <a:lnTo>
                  <a:pt x="94361" y="0"/>
                </a:lnTo>
                <a:lnTo>
                  <a:pt x="57657" y="7366"/>
                </a:lnTo>
                <a:lnTo>
                  <a:pt x="27686" y="27559"/>
                </a:lnTo>
                <a:lnTo>
                  <a:pt x="7366" y="57531"/>
                </a:lnTo>
                <a:lnTo>
                  <a:pt x="0" y="94234"/>
                </a:lnTo>
                <a:lnTo>
                  <a:pt x="0" y="470916"/>
                </a:lnTo>
                <a:lnTo>
                  <a:pt x="7366" y="507619"/>
                </a:lnTo>
                <a:lnTo>
                  <a:pt x="27686" y="537464"/>
                </a:lnTo>
                <a:lnTo>
                  <a:pt x="57657" y="557657"/>
                </a:lnTo>
                <a:lnTo>
                  <a:pt x="94361" y="565150"/>
                </a:lnTo>
                <a:lnTo>
                  <a:pt x="1366774" y="565150"/>
                </a:lnTo>
                <a:lnTo>
                  <a:pt x="1403477" y="557657"/>
                </a:lnTo>
                <a:lnTo>
                  <a:pt x="1433449" y="537464"/>
                </a:lnTo>
                <a:lnTo>
                  <a:pt x="1453769" y="507619"/>
                </a:lnTo>
                <a:lnTo>
                  <a:pt x="1461135" y="470916"/>
                </a:lnTo>
                <a:lnTo>
                  <a:pt x="1461135" y="94234"/>
                </a:lnTo>
                <a:lnTo>
                  <a:pt x="1453769" y="57531"/>
                </a:lnTo>
                <a:lnTo>
                  <a:pt x="1433449" y="27559"/>
                </a:lnTo>
                <a:lnTo>
                  <a:pt x="1403477" y="7366"/>
                </a:lnTo>
                <a:lnTo>
                  <a:pt x="136677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3" name="bg object 393"/>
          <p:cNvSpPr/>
          <p:nvPr/>
        </p:nvSpPr>
        <p:spPr>
          <a:xfrm>
            <a:off x="7194804" y="6611112"/>
            <a:ext cx="1459865" cy="565150"/>
          </a:xfrm>
          <a:custGeom>
            <a:avLst/>
            <a:gdLst/>
            <a:ahLst/>
            <a:cxnLst/>
            <a:rect l="l" t="t" r="r" b="b"/>
            <a:pathLst>
              <a:path w="1459865" h="565150">
                <a:moveTo>
                  <a:pt x="0" y="94107"/>
                </a:moveTo>
                <a:lnTo>
                  <a:pt x="7366" y="57531"/>
                </a:lnTo>
                <a:lnTo>
                  <a:pt x="27559" y="27559"/>
                </a:lnTo>
                <a:lnTo>
                  <a:pt x="57530" y="7366"/>
                </a:lnTo>
                <a:lnTo>
                  <a:pt x="94234" y="0"/>
                </a:lnTo>
                <a:lnTo>
                  <a:pt x="1365250" y="0"/>
                </a:lnTo>
                <a:lnTo>
                  <a:pt x="1401952" y="7366"/>
                </a:lnTo>
                <a:lnTo>
                  <a:pt x="1431925" y="27559"/>
                </a:lnTo>
                <a:lnTo>
                  <a:pt x="1452118" y="57531"/>
                </a:lnTo>
                <a:lnTo>
                  <a:pt x="1459484" y="94107"/>
                </a:lnTo>
                <a:lnTo>
                  <a:pt x="1459484" y="470662"/>
                </a:lnTo>
                <a:lnTo>
                  <a:pt x="1452118" y="507365"/>
                </a:lnTo>
                <a:lnTo>
                  <a:pt x="1431925" y="537210"/>
                </a:lnTo>
                <a:lnTo>
                  <a:pt x="1401952" y="557403"/>
                </a:lnTo>
                <a:lnTo>
                  <a:pt x="1365250" y="564896"/>
                </a:lnTo>
                <a:lnTo>
                  <a:pt x="94234" y="564896"/>
                </a:lnTo>
                <a:lnTo>
                  <a:pt x="57530" y="557403"/>
                </a:lnTo>
                <a:lnTo>
                  <a:pt x="27559" y="537210"/>
                </a:lnTo>
                <a:lnTo>
                  <a:pt x="7366" y="507365"/>
                </a:lnTo>
                <a:lnTo>
                  <a:pt x="0" y="470662"/>
                </a:lnTo>
                <a:lnTo>
                  <a:pt x="0" y="94107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4" name="bg object 394"/>
          <p:cNvSpPr/>
          <p:nvPr/>
        </p:nvSpPr>
        <p:spPr>
          <a:xfrm>
            <a:off x="105155" y="4058412"/>
            <a:ext cx="1289050" cy="772160"/>
          </a:xfrm>
          <a:custGeom>
            <a:avLst/>
            <a:gdLst/>
            <a:ahLst/>
            <a:cxnLst/>
            <a:rect l="l" t="t" r="r" b="b"/>
            <a:pathLst>
              <a:path w="1289050" h="772160">
                <a:moveTo>
                  <a:pt x="1160513" y="0"/>
                </a:moveTo>
                <a:lnTo>
                  <a:pt x="128511" y="0"/>
                </a:lnTo>
                <a:lnTo>
                  <a:pt x="78486" y="10160"/>
                </a:lnTo>
                <a:lnTo>
                  <a:pt x="37642" y="37718"/>
                </a:lnTo>
                <a:lnTo>
                  <a:pt x="10101" y="78612"/>
                </a:lnTo>
                <a:lnTo>
                  <a:pt x="0" y="128650"/>
                </a:lnTo>
                <a:lnTo>
                  <a:pt x="0" y="643509"/>
                </a:lnTo>
                <a:lnTo>
                  <a:pt x="10101" y="693547"/>
                </a:lnTo>
                <a:lnTo>
                  <a:pt x="37642" y="734440"/>
                </a:lnTo>
                <a:lnTo>
                  <a:pt x="78486" y="762000"/>
                </a:lnTo>
                <a:lnTo>
                  <a:pt x="128511" y="772160"/>
                </a:lnTo>
                <a:lnTo>
                  <a:pt x="1160513" y="772160"/>
                </a:lnTo>
                <a:lnTo>
                  <a:pt x="1210564" y="762000"/>
                </a:lnTo>
                <a:lnTo>
                  <a:pt x="1251331" y="734440"/>
                </a:lnTo>
                <a:lnTo>
                  <a:pt x="1278890" y="693547"/>
                </a:lnTo>
                <a:lnTo>
                  <a:pt x="1289050" y="643509"/>
                </a:lnTo>
                <a:lnTo>
                  <a:pt x="1289050" y="128650"/>
                </a:lnTo>
                <a:lnTo>
                  <a:pt x="1278890" y="78612"/>
                </a:lnTo>
                <a:lnTo>
                  <a:pt x="1251331" y="37718"/>
                </a:lnTo>
                <a:lnTo>
                  <a:pt x="1210564" y="10160"/>
                </a:lnTo>
                <a:lnTo>
                  <a:pt x="116051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5" name="bg object 395"/>
          <p:cNvSpPr/>
          <p:nvPr/>
        </p:nvSpPr>
        <p:spPr>
          <a:xfrm>
            <a:off x="105155" y="4058412"/>
            <a:ext cx="1289050" cy="770890"/>
          </a:xfrm>
          <a:custGeom>
            <a:avLst/>
            <a:gdLst/>
            <a:ahLst/>
            <a:cxnLst/>
            <a:rect l="l" t="t" r="r" b="b"/>
            <a:pathLst>
              <a:path w="1289050" h="770889">
                <a:moveTo>
                  <a:pt x="0" y="128524"/>
                </a:moveTo>
                <a:lnTo>
                  <a:pt x="10092" y="78486"/>
                </a:lnTo>
                <a:lnTo>
                  <a:pt x="37642" y="37591"/>
                </a:lnTo>
                <a:lnTo>
                  <a:pt x="78486" y="10033"/>
                </a:lnTo>
                <a:lnTo>
                  <a:pt x="128511" y="0"/>
                </a:lnTo>
                <a:lnTo>
                  <a:pt x="1160500" y="0"/>
                </a:lnTo>
                <a:lnTo>
                  <a:pt x="1210564" y="10033"/>
                </a:lnTo>
                <a:lnTo>
                  <a:pt x="1251331" y="37591"/>
                </a:lnTo>
                <a:lnTo>
                  <a:pt x="1278890" y="78486"/>
                </a:lnTo>
                <a:lnTo>
                  <a:pt x="1289050" y="128524"/>
                </a:lnTo>
                <a:lnTo>
                  <a:pt x="1289050" y="642365"/>
                </a:lnTo>
                <a:lnTo>
                  <a:pt x="1278890" y="692403"/>
                </a:lnTo>
                <a:lnTo>
                  <a:pt x="1251331" y="733298"/>
                </a:lnTo>
                <a:lnTo>
                  <a:pt x="1210564" y="760857"/>
                </a:lnTo>
                <a:lnTo>
                  <a:pt x="1160500" y="770889"/>
                </a:lnTo>
                <a:lnTo>
                  <a:pt x="128511" y="770889"/>
                </a:lnTo>
                <a:lnTo>
                  <a:pt x="78486" y="760857"/>
                </a:lnTo>
                <a:lnTo>
                  <a:pt x="37642" y="733298"/>
                </a:lnTo>
                <a:lnTo>
                  <a:pt x="10092" y="692403"/>
                </a:lnTo>
                <a:lnTo>
                  <a:pt x="0" y="642365"/>
                </a:lnTo>
                <a:lnTo>
                  <a:pt x="0" y="128524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6" name="bg object 396"/>
          <p:cNvSpPr/>
          <p:nvPr/>
        </p:nvSpPr>
        <p:spPr>
          <a:xfrm>
            <a:off x="5730240" y="4046220"/>
            <a:ext cx="1284605" cy="632460"/>
          </a:xfrm>
          <a:custGeom>
            <a:avLst/>
            <a:gdLst/>
            <a:ahLst/>
            <a:cxnLst/>
            <a:rect l="l" t="t" r="r" b="b"/>
            <a:pathLst>
              <a:path w="1284604" h="632460">
                <a:moveTo>
                  <a:pt x="1179194" y="0"/>
                </a:moveTo>
                <a:lnTo>
                  <a:pt x="105410" y="0"/>
                </a:lnTo>
                <a:lnTo>
                  <a:pt x="64388" y="8254"/>
                </a:lnTo>
                <a:lnTo>
                  <a:pt x="30861" y="30860"/>
                </a:lnTo>
                <a:lnTo>
                  <a:pt x="8255" y="64388"/>
                </a:lnTo>
                <a:lnTo>
                  <a:pt x="0" y="105282"/>
                </a:lnTo>
                <a:lnTo>
                  <a:pt x="0" y="526668"/>
                </a:lnTo>
                <a:lnTo>
                  <a:pt x="8255" y="567689"/>
                </a:lnTo>
                <a:lnTo>
                  <a:pt x="30861" y="601217"/>
                </a:lnTo>
                <a:lnTo>
                  <a:pt x="64388" y="623824"/>
                </a:lnTo>
                <a:lnTo>
                  <a:pt x="105410" y="632078"/>
                </a:lnTo>
                <a:lnTo>
                  <a:pt x="1179194" y="632078"/>
                </a:lnTo>
                <a:lnTo>
                  <a:pt x="1220089" y="623824"/>
                </a:lnTo>
                <a:lnTo>
                  <a:pt x="1253616" y="601217"/>
                </a:lnTo>
                <a:lnTo>
                  <a:pt x="1276223" y="567689"/>
                </a:lnTo>
                <a:lnTo>
                  <a:pt x="1284478" y="526668"/>
                </a:lnTo>
                <a:lnTo>
                  <a:pt x="1284478" y="105282"/>
                </a:lnTo>
                <a:lnTo>
                  <a:pt x="1276223" y="64388"/>
                </a:lnTo>
                <a:lnTo>
                  <a:pt x="1253616" y="30860"/>
                </a:lnTo>
                <a:lnTo>
                  <a:pt x="1220089" y="8254"/>
                </a:lnTo>
                <a:lnTo>
                  <a:pt x="117919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7" name="bg object 397"/>
          <p:cNvSpPr/>
          <p:nvPr/>
        </p:nvSpPr>
        <p:spPr>
          <a:xfrm>
            <a:off x="5730240" y="4046220"/>
            <a:ext cx="1284605" cy="632460"/>
          </a:xfrm>
          <a:custGeom>
            <a:avLst/>
            <a:gdLst/>
            <a:ahLst/>
            <a:cxnLst/>
            <a:rect l="l" t="t" r="r" b="b"/>
            <a:pathLst>
              <a:path w="1284604" h="632460">
                <a:moveTo>
                  <a:pt x="0" y="105409"/>
                </a:moveTo>
                <a:lnTo>
                  <a:pt x="8255" y="64388"/>
                </a:lnTo>
                <a:lnTo>
                  <a:pt x="30861" y="30860"/>
                </a:lnTo>
                <a:lnTo>
                  <a:pt x="64388" y="8254"/>
                </a:lnTo>
                <a:lnTo>
                  <a:pt x="105410" y="0"/>
                </a:lnTo>
                <a:lnTo>
                  <a:pt x="1179067" y="0"/>
                </a:lnTo>
                <a:lnTo>
                  <a:pt x="1220089" y="8254"/>
                </a:lnTo>
                <a:lnTo>
                  <a:pt x="1253616" y="30860"/>
                </a:lnTo>
                <a:lnTo>
                  <a:pt x="1276223" y="64388"/>
                </a:lnTo>
                <a:lnTo>
                  <a:pt x="1284478" y="105409"/>
                </a:lnTo>
                <a:lnTo>
                  <a:pt x="1284478" y="526922"/>
                </a:lnTo>
                <a:lnTo>
                  <a:pt x="1276223" y="567943"/>
                </a:lnTo>
                <a:lnTo>
                  <a:pt x="1253616" y="601471"/>
                </a:lnTo>
                <a:lnTo>
                  <a:pt x="1220089" y="624077"/>
                </a:lnTo>
                <a:lnTo>
                  <a:pt x="1179067" y="632332"/>
                </a:lnTo>
                <a:lnTo>
                  <a:pt x="105410" y="632332"/>
                </a:lnTo>
                <a:lnTo>
                  <a:pt x="64388" y="624077"/>
                </a:lnTo>
                <a:lnTo>
                  <a:pt x="30861" y="601471"/>
                </a:lnTo>
                <a:lnTo>
                  <a:pt x="8255" y="567943"/>
                </a:lnTo>
                <a:lnTo>
                  <a:pt x="0" y="526922"/>
                </a:lnTo>
                <a:lnTo>
                  <a:pt x="0" y="105409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8" name="bg object 398"/>
          <p:cNvSpPr/>
          <p:nvPr/>
        </p:nvSpPr>
        <p:spPr>
          <a:xfrm>
            <a:off x="2839211" y="4072127"/>
            <a:ext cx="1395730" cy="702310"/>
          </a:xfrm>
          <a:custGeom>
            <a:avLst/>
            <a:gdLst/>
            <a:ahLst/>
            <a:cxnLst/>
            <a:rect l="l" t="t" r="r" b="b"/>
            <a:pathLst>
              <a:path w="1395729" h="702310">
                <a:moveTo>
                  <a:pt x="1278889" y="0"/>
                </a:moveTo>
                <a:lnTo>
                  <a:pt x="116839" y="0"/>
                </a:lnTo>
                <a:lnTo>
                  <a:pt x="71374" y="9144"/>
                </a:lnTo>
                <a:lnTo>
                  <a:pt x="34289" y="34289"/>
                </a:lnTo>
                <a:lnTo>
                  <a:pt x="9143" y="71500"/>
                </a:lnTo>
                <a:lnTo>
                  <a:pt x="0" y="117094"/>
                </a:lnTo>
                <a:lnTo>
                  <a:pt x="0" y="585216"/>
                </a:lnTo>
                <a:lnTo>
                  <a:pt x="9143" y="630682"/>
                </a:lnTo>
                <a:lnTo>
                  <a:pt x="34289" y="667893"/>
                </a:lnTo>
                <a:lnTo>
                  <a:pt x="71374" y="693038"/>
                </a:lnTo>
                <a:lnTo>
                  <a:pt x="116839" y="702183"/>
                </a:lnTo>
                <a:lnTo>
                  <a:pt x="1278889" y="702183"/>
                </a:lnTo>
                <a:lnTo>
                  <a:pt x="1324355" y="693038"/>
                </a:lnTo>
                <a:lnTo>
                  <a:pt x="1361566" y="667893"/>
                </a:lnTo>
                <a:lnTo>
                  <a:pt x="1386586" y="630682"/>
                </a:lnTo>
                <a:lnTo>
                  <a:pt x="1395729" y="585216"/>
                </a:lnTo>
                <a:lnTo>
                  <a:pt x="1395729" y="117094"/>
                </a:lnTo>
                <a:lnTo>
                  <a:pt x="1386586" y="71500"/>
                </a:lnTo>
                <a:lnTo>
                  <a:pt x="1361566" y="34289"/>
                </a:lnTo>
                <a:lnTo>
                  <a:pt x="1324355" y="9144"/>
                </a:lnTo>
                <a:lnTo>
                  <a:pt x="127888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9" name="bg object 399"/>
          <p:cNvSpPr/>
          <p:nvPr/>
        </p:nvSpPr>
        <p:spPr>
          <a:xfrm>
            <a:off x="2839211" y="4072127"/>
            <a:ext cx="1395730" cy="701040"/>
          </a:xfrm>
          <a:custGeom>
            <a:avLst/>
            <a:gdLst/>
            <a:ahLst/>
            <a:cxnLst/>
            <a:rect l="l" t="t" r="r" b="b"/>
            <a:pathLst>
              <a:path w="1395729" h="701039">
                <a:moveTo>
                  <a:pt x="0" y="116839"/>
                </a:moveTo>
                <a:lnTo>
                  <a:pt x="9143" y="71374"/>
                </a:lnTo>
                <a:lnTo>
                  <a:pt x="34162" y="34162"/>
                </a:lnTo>
                <a:lnTo>
                  <a:pt x="71374" y="9144"/>
                </a:lnTo>
                <a:lnTo>
                  <a:pt x="116839" y="0"/>
                </a:lnTo>
                <a:lnTo>
                  <a:pt x="1278889" y="0"/>
                </a:lnTo>
                <a:lnTo>
                  <a:pt x="1324355" y="9144"/>
                </a:lnTo>
                <a:lnTo>
                  <a:pt x="1361439" y="34162"/>
                </a:lnTo>
                <a:lnTo>
                  <a:pt x="1386459" y="71374"/>
                </a:lnTo>
                <a:lnTo>
                  <a:pt x="1395729" y="116839"/>
                </a:lnTo>
                <a:lnTo>
                  <a:pt x="1395729" y="584200"/>
                </a:lnTo>
                <a:lnTo>
                  <a:pt x="1386459" y="629666"/>
                </a:lnTo>
                <a:lnTo>
                  <a:pt x="1361439" y="666750"/>
                </a:lnTo>
                <a:lnTo>
                  <a:pt x="1324355" y="691769"/>
                </a:lnTo>
                <a:lnTo>
                  <a:pt x="1278889" y="700913"/>
                </a:lnTo>
                <a:lnTo>
                  <a:pt x="116839" y="700913"/>
                </a:lnTo>
                <a:lnTo>
                  <a:pt x="71374" y="691769"/>
                </a:lnTo>
                <a:lnTo>
                  <a:pt x="34162" y="666750"/>
                </a:lnTo>
                <a:lnTo>
                  <a:pt x="9143" y="629666"/>
                </a:lnTo>
                <a:lnTo>
                  <a:pt x="0" y="584200"/>
                </a:lnTo>
                <a:lnTo>
                  <a:pt x="0" y="116839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0" name="bg object 400"/>
          <p:cNvSpPr/>
          <p:nvPr/>
        </p:nvSpPr>
        <p:spPr>
          <a:xfrm>
            <a:off x="1508759" y="4046220"/>
            <a:ext cx="1284605" cy="774065"/>
          </a:xfrm>
          <a:custGeom>
            <a:avLst/>
            <a:gdLst/>
            <a:ahLst/>
            <a:cxnLst/>
            <a:rect l="l" t="t" r="r" b="b"/>
            <a:pathLst>
              <a:path w="1284605" h="774064">
                <a:moveTo>
                  <a:pt x="1155573" y="0"/>
                </a:moveTo>
                <a:lnTo>
                  <a:pt x="129032" y="0"/>
                </a:lnTo>
                <a:lnTo>
                  <a:pt x="78867" y="10159"/>
                </a:lnTo>
                <a:lnTo>
                  <a:pt x="37846" y="37718"/>
                </a:lnTo>
                <a:lnTo>
                  <a:pt x="10159" y="78739"/>
                </a:lnTo>
                <a:lnTo>
                  <a:pt x="0" y="129031"/>
                </a:lnTo>
                <a:lnTo>
                  <a:pt x="0" y="645032"/>
                </a:lnTo>
                <a:lnTo>
                  <a:pt x="10159" y="695325"/>
                </a:lnTo>
                <a:lnTo>
                  <a:pt x="37846" y="736218"/>
                </a:lnTo>
                <a:lnTo>
                  <a:pt x="78867" y="763904"/>
                </a:lnTo>
                <a:lnTo>
                  <a:pt x="129032" y="774064"/>
                </a:lnTo>
                <a:lnTo>
                  <a:pt x="1155573" y="774064"/>
                </a:lnTo>
                <a:lnTo>
                  <a:pt x="1205738" y="763904"/>
                </a:lnTo>
                <a:lnTo>
                  <a:pt x="1246759" y="736218"/>
                </a:lnTo>
                <a:lnTo>
                  <a:pt x="1274445" y="695325"/>
                </a:lnTo>
                <a:lnTo>
                  <a:pt x="1284605" y="645032"/>
                </a:lnTo>
                <a:lnTo>
                  <a:pt x="1284605" y="129031"/>
                </a:lnTo>
                <a:lnTo>
                  <a:pt x="1274445" y="78739"/>
                </a:lnTo>
                <a:lnTo>
                  <a:pt x="1246759" y="37718"/>
                </a:lnTo>
                <a:lnTo>
                  <a:pt x="1205738" y="10159"/>
                </a:lnTo>
                <a:lnTo>
                  <a:pt x="115557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1" name="bg object 401"/>
          <p:cNvSpPr/>
          <p:nvPr/>
        </p:nvSpPr>
        <p:spPr>
          <a:xfrm>
            <a:off x="1507236" y="4046220"/>
            <a:ext cx="1238885" cy="774065"/>
          </a:xfrm>
          <a:custGeom>
            <a:avLst/>
            <a:gdLst/>
            <a:ahLst/>
            <a:cxnLst/>
            <a:rect l="l" t="t" r="r" b="b"/>
            <a:pathLst>
              <a:path w="1238885" h="774064">
                <a:moveTo>
                  <a:pt x="0" y="128904"/>
                </a:moveTo>
                <a:lnTo>
                  <a:pt x="9778" y="78739"/>
                </a:lnTo>
                <a:lnTo>
                  <a:pt x="36448" y="37718"/>
                </a:lnTo>
                <a:lnTo>
                  <a:pt x="75945" y="10159"/>
                </a:lnTo>
                <a:lnTo>
                  <a:pt x="124459" y="0"/>
                </a:lnTo>
                <a:lnTo>
                  <a:pt x="1114425" y="0"/>
                </a:lnTo>
                <a:lnTo>
                  <a:pt x="1162812" y="10159"/>
                </a:lnTo>
                <a:lnTo>
                  <a:pt x="1202436" y="37718"/>
                </a:lnTo>
                <a:lnTo>
                  <a:pt x="1229106" y="78739"/>
                </a:lnTo>
                <a:lnTo>
                  <a:pt x="1238884" y="128904"/>
                </a:lnTo>
                <a:lnTo>
                  <a:pt x="1238884" y="644778"/>
                </a:lnTo>
                <a:lnTo>
                  <a:pt x="1229106" y="694943"/>
                </a:lnTo>
                <a:lnTo>
                  <a:pt x="1202436" y="735838"/>
                </a:lnTo>
                <a:lnTo>
                  <a:pt x="1162812" y="763524"/>
                </a:lnTo>
                <a:lnTo>
                  <a:pt x="1114425" y="773683"/>
                </a:lnTo>
                <a:lnTo>
                  <a:pt x="124459" y="773683"/>
                </a:lnTo>
                <a:lnTo>
                  <a:pt x="75945" y="763524"/>
                </a:lnTo>
                <a:lnTo>
                  <a:pt x="36448" y="735838"/>
                </a:lnTo>
                <a:lnTo>
                  <a:pt x="9778" y="694943"/>
                </a:lnTo>
                <a:lnTo>
                  <a:pt x="0" y="644778"/>
                </a:lnTo>
                <a:lnTo>
                  <a:pt x="0" y="128904"/>
                </a:lnTo>
                <a:close/>
              </a:path>
            </a:pathLst>
          </a:custGeom>
          <a:ln w="1255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2" name="bg object 402"/>
          <p:cNvSpPr/>
          <p:nvPr/>
        </p:nvSpPr>
        <p:spPr>
          <a:xfrm>
            <a:off x="1493520" y="5737859"/>
            <a:ext cx="1263015" cy="574040"/>
          </a:xfrm>
          <a:custGeom>
            <a:avLst/>
            <a:gdLst/>
            <a:ahLst/>
            <a:cxnLst/>
            <a:rect l="l" t="t" r="r" b="b"/>
            <a:pathLst>
              <a:path w="1263014" h="574039">
                <a:moveTo>
                  <a:pt x="1172083" y="0"/>
                </a:moveTo>
                <a:lnTo>
                  <a:pt x="90805" y="0"/>
                </a:lnTo>
                <a:lnTo>
                  <a:pt x="55499" y="7492"/>
                </a:lnTo>
                <a:lnTo>
                  <a:pt x="26543" y="28066"/>
                </a:lnTo>
                <a:lnTo>
                  <a:pt x="7112" y="58419"/>
                </a:lnTo>
                <a:lnTo>
                  <a:pt x="0" y="95630"/>
                </a:lnTo>
                <a:lnTo>
                  <a:pt x="0" y="478281"/>
                </a:lnTo>
                <a:lnTo>
                  <a:pt x="7112" y="515492"/>
                </a:lnTo>
                <a:lnTo>
                  <a:pt x="26543" y="545845"/>
                </a:lnTo>
                <a:lnTo>
                  <a:pt x="55499" y="566419"/>
                </a:lnTo>
                <a:lnTo>
                  <a:pt x="90805" y="573913"/>
                </a:lnTo>
                <a:lnTo>
                  <a:pt x="1172083" y="573913"/>
                </a:lnTo>
                <a:lnTo>
                  <a:pt x="1207516" y="566419"/>
                </a:lnTo>
                <a:lnTo>
                  <a:pt x="1236345" y="545845"/>
                </a:lnTo>
                <a:lnTo>
                  <a:pt x="1255776" y="515492"/>
                </a:lnTo>
                <a:lnTo>
                  <a:pt x="1262888" y="478281"/>
                </a:lnTo>
                <a:lnTo>
                  <a:pt x="1262888" y="95630"/>
                </a:lnTo>
                <a:lnTo>
                  <a:pt x="1255776" y="58419"/>
                </a:lnTo>
                <a:lnTo>
                  <a:pt x="1236345" y="28066"/>
                </a:lnTo>
                <a:lnTo>
                  <a:pt x="1207516" y="7492"/>
                </a:lnTo>
                <a:lnTo>
                  <a:pt x="117208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3" name="bg object 403"/>
          <p:cNvSpPr/>
          <p:nvPr/>
        </p:nvSpPr>
        <p:spPr>
          <a:xfrm>
            <a:off x="1530095" y="5737859"/>
            <a:ext cx="1222375" cy="572770"/>
          </a:xfrm>
          <a:custGeom>
            <a:avLst/>
            <a:gdLst/>
            <a:ahLst/>
            <a:cxnLst/>
            <a:rect l="l" t="t" r="r" b="b"/>
            <a:pathLst>
              <a:path w="1222375" h="572770">
                <a:moveTo>
                  <a:pt x="0" y="95503"/>
                </a:moveTo>
                <a:lnTo>
                  <a:pt x="6857" y="58292"/>
                </a:lnTo>
                <a:lnTo>
                  <a:pt x="25781" y="27939"/>
                </a:lnTo>
                <a:lnTo>
                  <a:pt x="53720" y="7492"/>
                </a:lnTo>
                <a:lnTo>
                  <a:pt x="87884" y="0"/>
                </a:lnTo>
                <a:lnTo>
                  <a:pt x="1134110" y="0"/>
                </a:lnTo>
                <a:lnTo>
                  <a:pt x="1168273" y="7492"/>
                </a:lnTo>
                <a:lnTo>
                  <a:pt x="1196212" y="27939"/>
                </a:lnTo>
                <a:lnTo>
                  <a:pt x="1215009" y="58292"/>
                </a:lnTo>
                <a:lnTo>
                  <a:pt x="1221993" y="95503"/>
                </a:lnTo>
                <a:lnTo>
                  <a:pt x="1221993" y="477265"/>
                </a:lnTo>
                <a:lnTo>
                  <a:pt x="1215009" y="514476"/>
                </a:lnTo>
                <a:lnTo>
                  <a:pt x="1196212" y="544829"/>
                </a:lnTo>
                <a:lnTo>
                  <a:pt x="1168273" y="565276"/>
                </a:lnTo>
                <a:lnTo>
                  <a:pt x="1134110" y="572769"/>
                </a:lnTo>
                <a:lnTo>
                  <a:pt x="87884" y="572769"/>
                </a:lnTo>
                <a:lnTo>
                  <a:pt x="53720" y="565276"/>
                </a:lnTo>
                <a:lnTo>
                  <a:pt x="25781" y="544829"/>
                </a:lnTo>
                <a:lnTo>
                  <a:pt x="6857" y="514476"/>
                </a:lnTo>
                <a:lnTo>
                  <a:pt x="0" y="477265"/>
                </a:lnTo>
                <a:lnTo>
                  <a:pt x="0" y="95503"/>
                </a:lnTo>
                <a:close/>
              </a:path>
            </a:pathLst>
          </a:custGeom>
          <a:ln w="1250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4" name="bg object 404"/>
          <p:cNvSpPr/>
          <p:nvPr/>
        </p:nvSpPr>
        <p:spPr>
          <a:xfrm>
            <a:off x="15070835" y="4087368"/>
            <a:ext cx="1275080" cy="847090"/>
          </a:xfrm>
          <a:custGeom>
            <a:avLst/>
            <a:gdLst/>
            <a:ahLst/>
            <a:cxnLst/>
            <a:rect l="l" t="t" r="r" b="b"/>
            <a:pathLst>
              <a:path w="1275080" h="847089">
                <a:moveTo>
                  <a:pt x="1133602" y="0"/>
                </a:moveTo>
                <a:lnTo>
                  <a:pt x="141350" y="0"/>
                </a:lnTo>
                <a:lnTo>
                  <a:pt x="96646" y="7239"/>
                </a:lnTo>
                <a:lnTo>
                  <a:pt x="57911" y="27178"/>
                </a:lnTo>
                <a:lnTo>
                  <a:pt x="27304" y="57785"/>
                </a:lnTo>
                <a:lnTo>
                  <a:pt x="7238" y="96520"/>
                </a:lnTo>
                <a:lnTo>
                  <a:pt x="0" y="141224"/>
                </a:lnTo>
                <a:lnTo>
                  <a:pt x="0" y="705866"/>
                </a:lnTo>
                <a:lnTo>
                  <a:pt x="7238" y="750443"/>
                </a:lnTo>
                <a:lnTo>
                  <a:pt x="27304" y="789305"/>
                </a:lnTo>
                <a:lnTo>
                  <a:pt x="57911" y="819785"/>
                </a:lnTo>
                <a:lnTo>
                  <a:pt x="96646" y="839851"/>
                </a:lnTo>
                <a:lnTo>
                  <a:pt x="141350" y="847090"/>
                </a:lnTo>
                <a:lnTo>
                  <a:pt x="1133602" y="847090"/>
                </a:lnTo>
                <a:lnTo>
                  <a:pt x="1178305" y="839851"/>
                </a:lnTo>
                <a:lnTo>
                  <a:pt x="1217167" y="819785"/>
                </a:lnTo>
                <a:lnTo>
                  <a:pt x="1247775" y="789305"/>
                </a:lnTo>
                <a:lnTo>
                  <a:pt x="1267840" y="750443"/>
                </a:lnTo>
                <a:lnTo>
                  <a:pt x="1274952" y="705866"/>
                </a:lnTo>
                <a:lnTo>
                  <a:pt x="1274952" y="141224"/>
                </a:lnTo>
                <a:lnTo>
                  <a:pt x="1267840" y="96520"/>
                </a:lnTo>
                <a:lnTo>
                  <a:pt x="1247775" y="57785"/>
                </a:lnTo>
                <a:lnTo>
                  <a:pt x="1217167" y="27178"/>
                </a:lnTo>
                <a:lnTo>
                  <a:pt x="1178305" y="7239"/>
                </a:lnTo>
                <a:lnTo>
                  <a:pt x="113360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5" name="bg object 405"/>
          <p:cNvSpPr/>
          <p:nvPr/>
        </p:nvSpPr>
        <p:spPr>
          <a:xfrm>
            <a:off x="15070835" y="4087368"/>
            <a:ext cx="1273810" cy="847725"/>
          </a:xfrm>
          <a:custGeom>
            <a:avLst/>
            <a:gdLst/>
            <a:ahLst/>
            <a:cxnLst/>
            <a:rect l="l" t="t" r="r" b="b"/>
            <a:pathLst>
              <a:path w="1273809" h="847725">
                <a:moveTo>
                  <a:pt x="0" y="141224"/>
                </a:moveTo>
                <a:lnTo>
                  <a:pt x="7238" y="96647"/>
                </a:lnTo>
                <a:lnTo>
                  <a:pt x="27304" y="57785"/>
                </a:lnTo>
                <a:lnTo>
                  <a:pt x="57784" y="27305"/>
                </a:lnTo>
                <a:lnTo>
                  <a:pt x="96519" y="7239"/>
                </a:lnTo>
                <a:lnTo>
                  <a:pt x="141223" y="0"/>
                </a:lnTo>
                <a:lnTo>
                  <a:pt x="1132204" y="0"/>
                </a:lnTo>
                <a:lnTo>
                  <a:pt x="1176908" y="7239"/>
                </a:lnTo>
                <a:lnTo>
                  <a:pt x="1215644" y="27305"/>
                </a:lnTo>
                <a:lnTo>
                  <a:pt x="1246250" y="57785"/>
                </a:lnTo>
                <a:lnTo>
                  <a:pt x="1266317" y="96647"/>
                </a:lnTo>
                <a:lnTo>
                  <a:pt x="1273428" y="141224"/>
                </a:lnTo>
                <a:lnTo>
                  <a:pt x="1273428" y="705993"/>
                </a:lnTo>
                <a:lnTo>
                  <a:pt x="1266317" y="750697"/>
                </a:lnTo>
                <a:lnTo>
                  <a:pt x="1246250" y="789432"/>
                </a:lnTo>
                <a:lnTo>
                  <a:pt x="1215644" y="820039"/>
                </a:lnTo>
                <a:lnTo>
                  <a:pt x="1176908" y="840105"/>
                </a:lnTo>
                <a:lnTo>
                  <a:pt x="1132204" y="847217"/>
                </a:lnTo>
                <a:lnTo>
                  <a:pt x="141223" y="847217"/>
                </a:lnTo>
                <a:lnTo>
                  <a:pt x="96519" y="840105"/>
                </a:lnTo>
                <a:lnTo>
                  <a:pt x="57784" y="820039"/>
                </a:lnTo>
                <a:lnTo>
                  <a:pt x="27304" y="789432"/>
                </a:lnTo>
                <a:lnTo>
                  <a:pt x="7238" y="750697"/>
                </a:lnTo>
                <a:lnTo>
                  <a:pt x="0" y="705993"/>
                </a:lnTo>
                <a:lnTo>
                  <a:pt x="0" y="141224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6" name="bg object 406"/>
          <p:cNvSpPr/>
          <p:nvPr/>
        </p:nvSpPr>
        <p:spPr>
          <a:xfrm>
            <a:off x="8842247" y="6088380"/>
            <a:ext cx="1454150" cy="523875"/>
          </a:xfrm>
          <a:custGeom>
            <a:avLst/>
            <a:gdLst/>
            <a:ahLst/>
            <a:cxnLst/>
            <a:rect l="l" t="t" r="r" b="b"/>
            <a:pathLst>
              <a:path w="1454150" h="523875">
                <a:moveTo>
                  <a:pt x="1366520" y="0"/>
                </a:moveTo>
                <a:lnTo>
                  <a:pt x="87375" y="0"/>
                </a:lnTo>
                <a:lnTo>
                  <a:pt x="53340" y="6858"/>
                </a:lnTo>
                <a:lnTo>
                  <a:pt x="25526" y="25527"/>
                </a:lnTo>
                <a:lnTo>
                  <a:pt x="6857" y="53340"/>
                </a:lnTo>
                <a:lnTo>
                  <a:pt x="0" y="87249"/>
                </a:lnTo>
                <a:lnTo>
                  <a:pt x="0" y="436499"/>
                </a:lnTo>
                <a:lnTo>
                  <a:pt x="6857" y="470535"/>
                </a:lnTo>
                <a:lnTo>
                  <a:pt x="25526" y="498221"/>
                </a:lnTo>
                <a:lnTo>
                  <a:pt x="53340" y="517017"/>
                </a:lnTo>
                <a:lnTo>
                  <a:pt x="87375" y="523875"/>
                </a:lnTo>
                <a:lnTo>
                  <a:pt x="1366520" y="523875"/>
                </a:lnTo>
                <a:lnTo>
                  <a:pt x="1400428" y="517017"/>
                </a:lnTo>
                <a:lnTo>
                  <a:pt x="1428242" y="498221"/>
                </a:lnTo>
                <a:lnTo>
                  <a:pt x="1446910" y="470535"/>
                </a:lnTo>
                <a:lnTo>
                  <a:pt x="1453769" y="436499"/>
                </a:lnTo>
                <a:lnTo>
                  <a:pt x="1453769" y="87249"/>
                </a:lnTo>
                <a:lnTo>
                  <a:pt x="1446910" y="53340"/>
                </a:lnTo>
                <a:lnTo>
                  <a:pt x="1428242" y="25527"/>
                </a:lnTo>
                <a:lnTo>
                  <a:pt x="1400428" y="6858"/>
                </a:lnTo>
                <a:lnTo>
                  <a:pt x="13665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7" name="bg object 407"/>
          <p:cNvSpPr/>
          <p:nvPr/>
        </p:nvSpPr>
        <p:spPr>
          <a:xfrm>
            <a:off x="8936735" y="6088380"/>
            <a:ext cx="1187450" cy="523240"/>
          </a:xfrm>
          <a:custGeom>
            <a:avLst/>
            <a:gdLst/>
            <a:ahLst/>
            <a:cxnLst/>
            <a:rect l="l" t="t" r="r" b="b"/>
            <a:pathLst>
              <a:path w="1187450" h="523240">
                <a:moveTo>
                  <a:pt x="0" y="87122"/>
                </a:moveTo>
                <a:lnTo>
                  <a:pt x="5588" y="53212"/>
                </a:lnTo>
                <a:lnTo>
                  <a:pt x="20955" y="25527"/>
                </a:lnTo>
                <a:lnTo>
                  <a:pt x="43561" y="6858"/>
                </a:lnTo>
                <a:lnTo>
                  <a:pt x="71374" y="0"/>
                </a:lnTo>
                <a:lnTo>
                  <a:pt x="1115822" y="0"/>
                </a:lnTo>
                <a:lnTo>
                  <a:pt x="1143635" y="6858"/>
                </a:lnTo>
                <a:lnTo>
                  <a:pt x="1166241" y="25527"/>
                </a:lnTo>
                <a:lnTo>
                  <a:pt x="1181608" y="53212"/>
                </a:lnTo>
                <a:lnTo>
                  <a:pt x="1187196" y="87122"/>
                </a:lnTo>
                <a:lnTo>
                  <a:pt x="1187196" y="435610"/>
                </a:lnTo>
                <a:lnTo>
                  <a:pt x="1181608" y="469519"/>
                </a:lnTo>
                <a:lnTo>
                  <a:pt x="1166241" y="497205"/>
                </a:lnTo>
                <a:lnTo>
                  <a:pt x="1143635" y="515874"/>
                </a:lnTo>
                <a:lnTo>
                  <a:pt x="1115822" y="522732"/>
                </a:lnTo>
                <a:lnTo>
                  <a:pt x="71374" y="522732"/>
                </a:lnTo>
                <a:lnTo>
                  <a:pt x="43561" y="515874"/>
                </a:lnTo>
                <a:lnTo>
                  <a:pt x="20955" y="497205"/>
                </a:lnTo>
                <a:lnTo>
                  <a:pt x="5588" y="469519"/>
                </a:lnTo>
                <a:lnTo>
                  <a:pt x="0" y="435610"/>
                </a:lnTo>
                <a:lnTo>
                  <a:pt x="0" y="87122"/>
                </a:lnTo>
                <a:close/>
              </a:path>
            </a:pathLst>
          </a:custGeom>
          <a:ln w="1230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8" name="bg object 408"/>
          <p:cNvSpPr/>
          <p:nvPr/>
        </p:nvSpPr>
        <p:spPr>
          <a:xfrm>
            <a:off x="8827007" y="6684264"/>
            <a:ext cx="1459865" cy="599440"/>
          </a:xfrm>
          <a:custGeom>
            <a:avLst/>
            <a:gdLst/>
            <a:ahLst/>
            <a:cxnLst/>
            <a:rect l="l" t="t" r="r" b="b"/>
            <a:pathLst>
              <a:path w="1459865" h="599440">
                <a:moveTo>
                  <a:pt x="1359535" y="0"/>
                </a:moveTo>
                <a:lnTo>
                  <a:pt x="99949" y="0"/>
                </a:lnTo>
                <a:lnTo>
                  <a:pt x="61087" y="7874"/>
                </a:lnTo>
                <a:lnTo>
                  <a:pt x="29337" y="29210"/>
                </a:lnTo>
                <a:lnTo>
                  <a:pt x="7874" y="60960"/>
                </a:lnTo>
                <a:lnTo>
                  <a:pt x="0" y="99822"/>
                </a:lnTo>
                <a:lnTo>
                  <a:pt x="0" y="499110"/>
                </a:lnTo>
                <a:lnTo>
                  <a:pt x="7874" y="537972"/>
                </a:lnTo>
                <a:lnTo>
                  <a:pt x="29337" y="569722"/>
                </a:lnTo>
                <a:lnTo>
                  <a:pt x="61087" y="591058"/>
                </a:lnTo>
                <a:lnTo>
                  <a:pt x="99949" y="598932"/>
                </a:lnTo>
                <a:lnTo>
                  <a:pt x="1359535" y="598932"/>
                </a:lnTo>
                <a:lnTo>
                  <a:pt x="1398397" y="591058"/>
                </a:lnTo>
                <a:lnTo>
                  <a:pt x="1430147" y="569722"/>
                </a:lnTo>
                <a:lnTo>
                  <a:pt x="1451610" y="537972"/>
                </a:lnTo>
                <a:lnTo>
                  <a:pt x="1459484" y="499110"/>
                </a:lnTo>
                <a:lnTo>
                  <a:pt x="1459484" y="99822"/>
                </a:lnTo>
                <a:lnTo>
                  <a:pt x="1451610" y="60960"/>
                </a:lnTo>
                <a:lnTo>
                  <a:pt x="1430147" y="29210"/>
                </a:lnTo>
                <a:lnTo>
                  <a:pt x="1398397" y="7874"/>
                </a:lnTo>
                <a:lnTo>
                  <a:pt x="135953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9" name="bg object 409"/>
          <p:cNvSpPr/>
          <p:nvPr/>
        </p:nvSpPr>
        <p:spPr>
          <a:xfrm>
            <a:off x="8919971" y="6684264"/>
            <a:ext cx="1171575" cy="598805"/>
          </a:xfrm>
          <a:custGeom>
            <a:avLst/>
            <a:gdLst/>
            <a:ahLst/>
            <a:cxnLst/>
            <a:rect l="l" t="t" r="r" b="b"/>
            <a:pathLst>
              <a:path w="1171575" h="598804">
                <a:moveTo>
                  <a:pt x="0" y="99822"/>
                </a:moveTo>
                <a:lnTo>
                  <a:pt x="6350" y="60960"/>
                </a:lnTo>
                <a:lnTo>
                  <a:pt x="23495" y="29210"/>
                </a:lnTo>
                <a:lnTo>
                  <a:pt x="49022" y="7874"/>
                </a:lnTo>
                <a:lnTo>
                  <a:pt x="80263" y="0"/>
                </a:lnTo>
                <a:lnTo>
                  <a:pt x="1091183" y="0"/>
                </a:lnTo>
                <a:lnTo>
                  <a:pt x="1122426" y="7874"/>
                </a:lnTo>
                <a:lnTo>
                  <a:pt x="1147952" y="29210"/>
                </a:lnTo>
                <a:lnTo>
                  <a:pt x="1165098" y="60960"/>
                </a:lnTo>
                <a:lnTo>
                  <a:pt x="1171448" y="99822"/>
                </a:lnTo>
                <a:lnTo>
                  <a:pt x="1171448" y="498856"/>
                </a:lnTo>
                <a:lnTo>
                  <a:pt x="1165098" y="537718"/>
                </a:lnTo>
                <a:lnTo>
                  <a:pt x="1147952" y="569341"/>
                </a:lnTo>
                <a:lnTo>
                  <a:pt x="1122426" y="590804"/>
                </a:lnTo>
                <a:lnTo>
                  <a:pt x="1091183" y="598551"/>
                </a:lnTo>
                <a:lnTo>
                  <a:pt x="80263" y="598551"/>
                </a:lnTo>
                <a:lnTo>
                  <a:pt x="49022" y="590804"/>
                </a:lnTo>
                <a:lnTo>
                  <a:pt x="23495" y="569341"/>
                </a:lnTo>
                <a:lnTo>
                  <a:pt x="6350" y="537718"/>
                </a:lnTo>
                <a:lnTo>
                  <a:pt x="0" y="498856"/>
                </a:lnTo>
                <a:lnTo>
                  <a:pt x="0" y="99822"/>
                </a:lnTo>
                <a:close/>
              </a:path>
            </a:pathLst>
          </a:custGeom>
          <a:ln w="1216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0" name="bg object 410"/>
          <p:cNvSpPr/>
          <p:nvPr/>
        </p:nvSpPr>
        <p:spPr>
          <a:xfrm>
            <a:off x="8833104" y="7350252"/>
            <a:ext cx="1297940" cy="523875"/>
          </a:xfrm>
          <a:custGeom>
            <a:avLst/>
            <a:gdLst/>
            <a:ahLst/>
            <a:cxnLst/>
            <a:rect l="l" t="t" r="r" b="b"/>
            <a:pathLst>
              <a:path w="1297940" h="523875">
                <a:moveTo>
                  <a:pt x="1220216" y="0"/>
                </a:moveTo>
                <a:lnTo>
                  <a:pt x="77724" y="0"/>
                </a:lnTo>
                <a:lnTo>
                  <a:pt x="47498" y="6858"/>
                </a:lnTo>
                <a:lnTo>
                  <a:pt x="22732" y="25527"/>
                </a:lnTo>
                <a:lnTo>
                  <a:pt x="6096" y="53340"/>
                </a:lnTo>
                <a:lnTo>
                  <a:pt x="0" y="87249"/>
                </a:lnTo>
                <a:lnTo>
                  <a:pt x="0" y="436499"/>
                </a:lnTo>
                <a:lnTo>
                  <a:pt x="6096" y="470535"/>
                </a:lnTo>
                <a:lnTo>
                  <a:pt x="22732" y="498221"/>
                </a:lnTo>
                <a:lnTo>
                  <a:pt x="47498" y="517017"/>
                </a:lnTo>
                <a:lnTo>
                  <a:pt x="77724" y="523875"/>
                </a:lnTo>
                <a:lnTo>
                  <a:pt x="1220216" y="523875"/>
                </a:lnTo>
                <a:lnTo>
                  <a:pt x="1250442" y="517017"/>
                </a:lnTo>
                <a:lnTo>
                  <a:pt x="1275206" y="498221"/>
                </a:lnTo>
                <a:lnTo>
                  <a:pt x="1291844" y="470535"/>
                </a:lnTo>
                <a:lnTo>
                  <a:pt x="1297940" y="436499"/>
                </a:lnTo>
                <a:lnTo>
                  <a:pt x="1297940" y="87249"/>
                </a:lnTo>
                <a:lnTo>
                  <a:pt x="1291844" y="53340"/>
                </a:lnTo>
                <a:lnTo>
                  <a:pt x="1275206" y="25527"/>
                </a:lnTo>
                <a:lnTo>
                  <a:pt x="1250442" y="6858"/>
                </a:lnTo>
                <a:lnTo>
                  <a:pt x="122021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1" name="bg object 411"/>
          <p:cNvSpPr/>
          <p:nvPr/>
        </p:nvSpPr>
        <p:spPr>
          <a:xfrm>
            <a:off x="8929116" y="7350252"/>
            <a:ext cx="1219200" cy="524510"/>
          </a:xfrm>
          <a:custGeom>
            <a:avLst/>
            <a:gdLst/>
            <a:ahLst/>
            <a:cxnLst/>
            <a:rect l="l" t="t" r="r" b="b"/>
            <a:pathLst>
              <a:path w="1219200" h="524509">
                <a:moveTo>
                  <a:pt x="0" y="87375"/>
                </a:moveTo>
                <a:lnTo>
                  <a:pt x="5714" y="53340"/>
                </a:lnTo>
                <a:lnTo>
                  <a:pt x="21335" y="25654"/>
                </a:lnTo>
                <a:lnTo>
                  <a:pt x="44576" y="6858"/>
                </a:lnTo>
                <a:lnTo>
                  <a:pt x="73025" y="0"/>
                </a:lnTo>
                <a:lnTo>
                  <a:pt x="1145793" y="0"/>
                </a:lnTo>
                <a:lnTo>
                  <a:pt x="1174241" y="6858"/>
                </a:lnTo>
                <a:lnTo>
                  <a:pt x="1197482" y="25654"/>
                </a:lnTo>
                <a:lnTo>
                  <a:pt x="1213103" y="53340"/>
                </a:lnTo>
                <a:lnTo>
                  <a:pt x="1218818" y="87375"/>
                </a:lnTo>
                <a:lnTo>
                  <a:pt x="1218818" y="436880"/>
                </a:lnTo>
                <a:lnTo>
                  <a:pt x="1213103" y="470916"/>
                </a:lnTo>
                <a:lnTo>
                  <a:pt x="1197482" y="498602"/>
                </a:lnTo>
                <a:lnTo>
                  <a:pt x="1174241" y="517398"/>
                </a:lnTo>
                <a:lnTo>
                  <a:pt x="1145793" y="524256"/>
                </a:lnTo>
                <a:lnTo>
                  <a:pt x="73025" y="524256"/>
                </a:lnTo>
                <a:lnTo>
                  <a:pt x="44576" y="517398"/>
                </a:lnTo>
                <a:lnTo>
                  <a:pt x="21335" y="498602"/>
                </a:lnTo>
                <a:lnTo>
                  <a:pt x="5714" y="470916"/>
                </a:lnTo>
                <a:lnTo>
                  <a:pt x="0" y="436880"/>
                </a:lnTo>
                <a:lnTo>
                  <a:pt x="0" y="87375"/>
                </a:lnTo>
                <a:close/>
              </a:path>
            </a:pathLst>
          </a:custGeom>
          <a:ln w="1236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2" name="bg object 412"/>
          <p:cNvSpPr/>
          <p:nvPr/>
        </p:nvSpPr>
        <p:spPr>
          <a:xfrm>
            <a:off x="8836152" y="6277355"/>
            <a:ext cx="2980690" cy="2255520"/>
          </a:xfrm>
          <a:custGeom>
            <a:avLst/>
            <a:gdLst/>
            <a:ahLst/>
            <a:cxnLst/>
            <a:rect l="l" t="t" r="r" b="b"/>
            <a:pathLst>
              <a:path w="2980690" h="2255520">
                <a:moveTo>
                  <a:pt x="1449451" y="1755521"/>
                </a:moveTo>
                <a:lnTo>
                  <a:pt x="1441577" y="1716659"/>
                </a:lnTo>
                <a:lnTo>
                  <a:pt x="1420114" y="1684909"/>
                </a:lnTo>
                <a:lnTo>
                  <a:pt x="1388364" y="1663446"/>
                </a:lnTo>
                <a:lnTo>
                  <a:pt x="1349502" y="1655572"/>
                </a:lnTo>
                <a:lnTo>
                  <a:pt x="99949" y="1655572"/>
                </a:lnTo>
                <a:lnTo>
                  <a:pt x="61087" y="1663446"/>
                </a:lnTo>
                <a:lnTo>
                  <a:pt x="29210" y="1684909"/>
                </a:lnTo>
                <a:lnTo>
                  <a:pt x="7874" y="1716659"/>
                </a:lnTo>
                <a:lnTo>
                  <a:pt x="0" y="1755521"/>
                </a:lnTo>
                <a:lnTo>
                  <a:pt x="0" y="2155190"/>
                </a:lnTo>
                <a:lnTo>
                  <a:pt x="7874" y="2194052"/>
                </a:lnTo>
                <a:lnTo>
                  <a:pt x="29210" y="2225802"/>
                </a:lnTo>
                <a:lnTo>
                  <a:pt x="61087" y="2247138"/>
                </a:lnTo>
                <a:lnTo>
                  <a:pt x="99949" y="2255012"/>
                </a:lnTo>
                <a:lnTo>
                  <a:pt x="1349502" y="2255012"/>
                </a:lnTo>
                <a:lnTo>
                  <a:pt x="1388364" y="2247138"/>
                </a:lnTo>
                <a:lnTo>
                  <a:pt x="1420114" y="2225802"/>
                </a:lnTo>
                <a:lnTo>
                  <a:pt x="1441577" y="2194052"/>
                </a:lnTo>
                <a:lnTo>
                  <a:pt x="1449451" y="2155190"/>
                </a:lnTo>
                <a:lnTo>
                  <a:pt x="1449451" y="1755521"/>
                </a:lnTo>
                <a:close/>
              </a:path>
              <a:path w="2980690" h="2255520">
                <a:moveTo>
                  <a:pt x="2980690" y="67945"/>
                </a:moveTo>
                <a:lnTo>
                  <a:pt x="2976499" y="41529"/>
                </a:lnTo>
                <a:lnTo>
                  <a:pt x="2965323" y="19939"/>
                </a:lnTo>
                <a:lnTo>
                  <a:pt x="2948559" y="5334"/>
                </a:lnTo>
                <a:lnTo>
                  <a:pt x="2928112" y="0"/>
                </a:lnTo>
                <a:lnTo>
                  <a:pt x="1683893" y="0"/>
                </a:lnTo>
                <a:lnTo>
                  <a:pt x="1663319" y="5334"/>
                </a:lnTo>
                <a:lnTo>
                  <a:pt x="1646682" y="19939"/>
                </a:lnTo>
                <a:lnTo>
                  <a:pt x="1635379" y="41529"/>
                </a:lnTo>
                <a:lnTo>
                  <a:pt x="1631315" y="67945"/>
                </a:lnTo>
                <a:lnTo>
                  <a:pt x="1631315" y="339598"/>
                </a:lnTo>
                <a:lnTo>
                  <a:pt x="1635379" y="366141"/>
                </a:lnTo>
                <a:lnTo>
                  <a:pt x="1646682" y="387731"/>
                </a:lnTo>
                <a:lnTo>
                  <a:pt x="1663319" y="402209"/>
                </a:lnTo>
                <a:lnTo>
                  <a:pt x="1683893" y="407543"/>
                </a:lnTo>
                <a:lnTo>
                  <a:pt x="2928112" y="407543"/>
                </a:lnTo>
                <a:lnTo>
                  <a:pt x="2948559" y="402209"/>
                </a:lnTo>
                <a:lnTo>
                  <a:pt x="2965323" y="387731"/>
                </a:lnTo>
                <a:lnTo>
                  <a:pt x="2976499" y="366141"/>
                </a:lnTo>
                <a:lnTo>
                  <a:pt x="2980690" y="339598"/>
                </a:lnTo>
                <a:lnTo>
                  <a:pt x="2980690" y="6794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3" name="bg object 413"/>
          <p:cNvSpPr/>
          <p:nvPr/>
        </p:nvSpPr>
        <p:spPr>
          <a:xfrm>
            <a:off x="10427969" y="6293357"/>
            <a:ext cx="1438275" cy="394335"/>
          </a:xfrm>
          <a:custGeom>
            <a:avLst/>
            <a:gdLst/>
            <a:ahLst/>
            <a:cxnLst/>
            <a:rect l="l" t="t" r="r" b="b"/>
            <a:pathLst>
              <a:path w="1438275" h="394334">
                <a:moveTo>
                  <a:pt x="0" y="65658"/>
                </a:moveTo>
                <a:lnTo>
                  <a:pt x="4445" y="40131"/>
                </a:lnTo>
                <a:lnTo>
                  <a:pt x="16382" y="19303"/>
                </a:lnTo>
                <a:lnTo>
                  <a:pt x="34162" y="5206"/>
                </a:lnTo>
                <a:lnTo>
                  <a:pt x="56006" y="0"/>
                </a:lnTo>
                <a:lnTo>
                  <a:pt x="1382268" y="0"/>
                </a:lnTo>
                <a:lnTo>
                  <a:pt x="1403984" y="5206"/>
                </a:lnTo>
                <a:lnTo>
                  <a:pt x="1421891" y="19303"/>
                </a:lnTo>
                <a:lnTo>
                  <a:pt x="1433829" y="40131"/>
                </a:lnTo>
                <a:lnTo>
                  <a:pt x="1438275" y="65658"/>
                </a:lnTo>
                <a:lnTo>
                  <a:pt x="1438275" y="328549"/>
                </a:lnTo>
                <a:lnTo>
                  <a:pt x="1433829" y="354075"/>
                </a:lnTo>
                <a:lnTo>
                  <a:pt x="1421891" y="374903"/>
                </a:lnTo>
                <a:lnTo>
                  <a:pt x="1403984" y="389000"/>
                </a:lnTo>
                <a:lnTo>
                  <a:pt x="1382268" y="394207"/>
                </a:lnTo>
                <a:lnTo>
                  <a:pt x="56006" y="394207"/>
                </a:lnTo>
                <a:lnTo>
                  <a:pt x="34162" y="389000"/>
                </a:lnTo>
                <a:lnTo>
                  <a:pt x="16382" y="374903"/>
                </a:lnTo>
                <a:lnTo>
                  <a:pt x="4445" y="354075"/>
                </a:lnTo>
                <a:lnTo>
                  <a:pt x="0" y="328549"/>
                </a:lnTo>
                <a:lnTo>
                  <a:pt x="0" y="65658"/>
                </a:lnTo>
                <a:close/>
              </a:path>
            </a:pathLst>
          </a:custGeom>
          <a:ln w="139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4" name="bg object 414"/>
          <p:cNvSpPr/>
          <p:nvPr/>
        </p:nvSpPr>
        <p:spPr>
          <a:xfrm>
            <a:off x="10363200" y="6766559"/>
            <a:ext cx="1520825" cy="358140"/>
          </a:xfrm>
          <a:custGeom>
            <a:avLst/>
            <a:gdLst/>
            <a:ahLst/>
            <a:cxnLst/>
            <a:rect l="l" t="t" r="r" b="b"/>
            <a:pathLst>
              <a:path w="1520825" h="358140">
                <a:moveTo>
                  <a:pt x="1461007" y="0"/>
                </a:moveTo>
                <a:lnTo>
                  <a:pt x="59690" y="0"/>
                </a:lnTo>
                <a:lnTo>
                  <a:pt x="36449" y="4699"/>
                </a:lnTo>
                <a:lnTo>
                  <a:pt x="17525" y="17399"/>
                </a:lnTo>
                <a:lnTo>
                  <a:pt x="4699" y="36449"/>
                </a:lnTo>
                <a:lnTo>
                  <a:pt x="0" y="59563"/>
                </a:lnTo>
                <a:lnTo>
                  <a:pt x="0" y="297942"/>
                </a:lnTo>
                <a:lnTo>
                  <a:pt x="4699" y="321183"/>
                </a:lnTo>
                <a:lnTo>
                  <a:pt x="17525" y="340106"/>
                </a:lnTo>
                <a:lnTo>
                  <a:pt x="36449" y="352933"/>
                </a:lnTo>
                <a:lnTo>
                  <a:pt x="59690" y="357632"/>
                </a:lnTo>
                <a:lnTo>
                  <a:pt x="1461007" y="357632"/>
                </a:lnTo>
                <a:lnTo>
                  <a:pt x="1484249" y="352933"/>
                </a:lnTo>
                <a:lnTo>
                  <a:pt x="1503299" y="340106"/>
                </a:lnTo>
                <a:lnTo>
                  <a:pt x="1516126" y="321183"/>
                </a:lnTo>
                <a:lnTo>
                  <a:pt x="1520825" y="297942"/>
                </a:lnTo>
                <a:lnTo>
                  <a:pt x="1520825" y="59563"/>
                </a:lnTo>
                <a:lnTo>
                  <a:pt x="1516126" y="36449"/>
                </a:lnTo>
                <a:lnTo>
                  <a:pt x="1503299" y="17399"/>
                </a:lnTo>
                <a:lnTo>
                  <a:pt x="1484249" y="4699"/>
                </a:lnTo>
                <a:lnTo>
                  <a:pt x="14610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5" name="bg object 415"/>
          <p:cNvSpPr/>
          <p:nvPr/>
        </p:nvSpPr>
        <p:spPr>
          <a:xfrm>
            <a:off x="10363200" y="6766559"/>
            <a:ext cx="1519555" cy="358140"/>
          </a:xfrm>
          <a:custGeom>
            <a:avLst/>
            <a:gdLst/>
            <a:ahLst/>
            <a:cxnLst/>
            <a:rect l="l" t="t" r="r" b="b"/>
            <a:pathLst>
              <a:path w="1519554" h="358140">
                <a:moveTo>
                  <a:pt x="0" y="59690"/>
                </a:moveTo>
                <a:lnTo>
                  <a:pt x="4699" y="36449"/>
                </a:lnTo>
                <a:lnTo>
                  <a:pt x="17525" y="17526"/>
                </a:lnTo>
                <a:lnTo>
                  <a:pt x="36449" y="4699"/>
                </a:lnTo>
                <a:lnTo>
                  <a:pt x="59690" y="0"/>
                </a:lnTo>
                <a:lnTo>
                  <a:pt x="1459483" y="0"/>
                </a:lnTo>
                <a:lnTo>
                  <a:pt x="1482725" y="4699"/>
                </a:lnTo>
                <a:lnTo>
                  <a:pt x="1501648" y="17526"/>
                </a:lnTo>
                <a:lnTo>
                  <a:pt x="1514475" y="36449"/>
                </a:lnTo>
                <a:lnTo>
                  <a:pt x="1519047" y="59690"/>
                </a:lnTo>
                <a:lnTo>
                  <a:pt x="1519047" y="298323"/>
                </a:lnTo>
                <a:lnTo>
                  <a:pt x="1514475" y="321564"/>
                </a:lnTo>
                <a:lnTo>
                  <a:pt x="1501648" y="340487"/>
                </a:lnTo>
                <a:lnTo>
                  <a:pt x="1482725" y="353314"/>
                </a:lnTo>
                <a:lnTo>
                  <a:pt x="1459483" y="358013"/>
                </a:lnTo>
                <a:lnTo>
                  <a:pt x="59690" y="358013"/>
                </a:lnTo>
                <a:lnTo>
                  <a:pt x="36449" y="353314"/>
                </a:lnTo>
                <a:lnTo>
                  <a:pt x="17525" y="340487"/>
                </a:lnTo>
                <a:lnTo>
                  <a:pt x="4699" y="321564"/>
                </a:lnTo>
                <a:lnTo>
                  <a:pt x="0" y="298323"/>
                </a:lnTo>
                <a:lnTo>
                  <a:pt x="0" y="59690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6" name="bg object 416"/>
          <p:cNvSpPr/>
          <p:nvPr/>
        </p:nvSpPr>
        <p:spPr>
          <a:xfrm>
            <a:off x="10363200" y="7190231"/>
            <a:ext cx="1520825" cy="357505"/>
          </a:xfrm>
          <a:custGeom>
            <a:avLst/>
            <a:gdLst/>
            <a:ahLst/>
            <a:cxnLst/>
            <a:rect l="l" t="t" r="r" b="b"/>
            <a:pathLst>
              <a:path w="1520825" h="357504">
                <a:moveTo>
                  <a:pt x="1461007" y="0"/>
                </a:moveTo>
                <a:lnTo>
                  <a:pt x="59690" y="0"/>
                </a:lnTo>
                <a:lnTo>
                  <a:pt x="36449" y="4699"/>
                </a:lnTo>
                <a:lnTo>
                  <a:pt x="17525" y="17399"/>
                </a:lnTo>
                <a:lnTo>
                  <a:pt x="4699" y="36449"/>
                </a:lnTo>
                <a:lnTo>
                  <a:pt x="0" y="59563"/>
                </a:lnTo>
                <a:lnTo>
                  <a:pt x="0" y="297942"/>
                </a:lnTo>
                <a:lnTo>
                  <a:pt x="4699" y="321183"/>
                </a:lnTo>
                <a:lnTo>
                  <a:pt x="17525" y="340106"/>
                </a:lnTo>
                <a:lnTo>
                  <a:pt x="36449" y="352933"/>
                </a:lnTo>
                <a:lnTo>
                  <a:pt x="59690" y="357505"/>
                </a:lnTo>
                <a:lnTo>
                  <a:pt x="1461007" y="357505"/>
                </a:lnTo>
                <a:lnTo>
                  <a:pt x="1484249" y="352933"/>
                </a:lnTo>
                <a:lnTo>
                  <a:pt x="1503299" y="340106"/>
                </a:lnTo>
                <a:lnTo>
                  <a:pt x="1516126" y="321183"/>
                </a:lnTo>
                <a:lnTo>
                  <a:pt x="1520825" y="297942"/>
                </a:lnTo>
                <a:lnTo>
                  <a:pt x="1520825" y="59563"/>
                </a:lnTo>
                <a:lnTo>
                  <a:pt x="1516126" y="36449"/>
                </a:lnTo>
                <a:lnTo>
                  <a:pt x="1503299" y="17399"/>
                </a:lnTo>
                <a:lnTo>
                  <a:pt x="1484249" y="4699"/>
                </a:lnTo>
                <a:lnTo>
                  <a:pt x="14610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7" name="bg object 417"/>
          <p:cNvSpPr/>
          <p:nvPr/>
        </p:nvSpPr>
        <p:spPr>
          <a:xfrm>
            <a:off x="10363200" y="7190231"/>
            <a:ext cx="1519555" cy="358140"/>
          </a:xfrm>
          <a:custGeom>
            <a:avLst/>
            <a:gdLst/>
            <a:ahLst/>
            <a:cxnLst/>
            <a:rect l="l" t="t" r="r" b="b"/>
            <a:pathLst>
              <a:path w="1519554" h="358140">
                <a:moveTo>
                  <a:pt x="0" y="59690"/>
                </a:moveTo>
                <a:lnTo>
                  <a:pt x="4699" y="36449"/>
                </a:lnTo>
                <a:lnTo>
                  <a:pt x="17525" y="17526"/>
                </a:lnTo>
                <a:lnTo>
                  <a:pt x="36449" y="4699"/>
                </a:lnTo>
                <a:lnTo>
                  <a:pt x="59690" y="0"/>
                </a:lnTo>
                <a:lnTo>
                  <a:pt x="1459483" y="0"/>
                </a:lnTo>
                <a:lnTo>
                  <a:pt x="1482725" y="4699"/>
                </a:lnTo>
                <a:lnTo>
                  <a:pt x="1501648" y="17526"/>
                </a:lnTo>
                <a:lnTo>
                  <a:pt x="1514475" y="36449"/>
                </a:lnTo>
                <a:lnTo>
                  <a:pt x="1519047" y="59690"/>
                </a:lnTo>
                <a:lnTo>
                  <a:pt x="1519047" y="298323"/>
                </a:lnTo>
                <a:lnTo>
                  <a:pt x="1514475" y="321564"/>
                </a:lnTo>
                <a:lnTo>
                  <a:pt x="1501648" y="340487"/>
                </a:lnTo>
                <a:lnTo>
                  <a:pt x="1482725" y="353314"/>
                </a:lnTo>
                <a:lnTo>
                  <a:pt x="1459483" y="358013"/>
                </a:lnTo>
                <a:lnTo>
                  <a:pt x="59690" y="358013"/>
                </a:lnTo>
                <a:lnTo>
                  <a:pt x="36449" y="353314"/>
                </a:lnTo>
                <a:lnTo>
                  <a:pt x="17525" y="340487"/>
                </a:lnTo>
                <a:lnTo>
                  <a:pt x="4699" y="321564"/>
                </a:lnTo>
                <a:lnTo>
                  <a:pt x="0" y="298323"/>
                </a:lnTo>
                <a:lnTo>
                  <a:pt x="0" y="59690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8" name="bg object 418"/>
          <p:cNvSpPr/>
          <p:nvPr/>
        </p:nvSpPr>
        <p:spPr>
          <a:xfrm>
            <a:off x="10355580" y="7612379"/>
            <a:ext cx="1517650" cy="460375"/>
          </a:xfrm>
          <a:custGeom>
            <a:avLst/>
            <a:gdLst/>
            <a:ahLst/>
            <a:cxnLst/>
            <a:rect l="l" t="t" r="r" b="b"/>
            <a:pathLst>
              <a:path w="1517650" h="460375">
                <a:moveTo>
                  <a:pt x="1440942" y="0"/>
                </a:moveTo>
                <a:lnTo>
                  <a:pt x="76835" y="0"/>
                </a:lnTo>
                <a:lnTo>
                  <a:pt x="46863" y="5969"/>
                </a:lnTo>
                <a:lnTo>
                  <a:pt x="22478" y="22479"/>
                </a:lnTo>
                <a:lnTo>
                  <a:pt x="5969" y="46863"/>
                </a:lnTo>
                <a:lnTo>
                  <a:pt x="0" y="76708"/>
                </a:lnTo>
                <a:lnTo>
                  <a:pt x="0" y="383413"/>
                </a:lnTo>
                <a:lnTo>
                  <a:pt x="5969" y="413258"/>
                </a:lnTo>
                <a:lnTo>
                  <a:pt x="22478" y="437515"/>
                </a:lnTo>
                <a:lnTo>
                  <a:pt x="46863" y="454025"/>
                </a:lnTo>
                <a:lnTo>
                  <a:pt x="76835" y="459994"/>
                </a:lnTo>
                <a:lnTo>
                  <a:pt x="1440942" y="459994"/>
                </a:lnTo>
                <a:lnTo>
                  <a:pt x="1470787" y="454025"/>
                </a:lnTo>
                <a:lnTo>
                  <a:pt x="1495171" y="437515"/>
                </a:lnTo>
                <a:lnTo>
                  <a:pt x="1511680" y="413258"/>
                </a:lnTo>
                <a:lnTo>
                  <a:pt x="1517650" y="383413"/>
                </a:lnTo>
                <a:lnTo>
                  <a:pt x="1517650" y="76708"/>
                </a:lnTo>
                <a:lnTo>
                  <a:pt x="1511680" y="46863"/>
                </a:lnTo>
                <a:lnTo>
                  <a:pt x="1495171" y="22479"/>
                </a:lnTo>
                <a:lnTo>
                  <a:pt x="1470787" y="5969"/>
                </a:lnTo>
                <a:lnTo>
                  <a:pt x="144094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9" name="bg object 419"/>
          <p:cNvSpPr/>
          <p:nvPr/>
        </p:nvSpPr>
        <p:spPr>
          <a:xfrm>
            <a:off x="10355580" y="7612379"/>
            <a:ext cx="1517650" cy="460375"/>
          </a:xfrm>
          <a:custGeom>
            <a:avLst/>
            <a:gdLst/>
            <a:ahLst/>
            <a:cxnLst/>
            <a:rect l="l" t="t" r="r" b="b"/>
            <a:pathLst>
              <a:path w="1517650" h="460375">
                <a:moveTo>
                  <a:pt x="0" y="76581"/>
                </a:moveTo>
                <a:lnTo>
                  <a:pt x="6096" y="46736"/>
                </a:lnTo>
                <a:lnTo>
                  <a:pt x="22478" y="22479"/>
                </a:lnTo>
                <a:lnTo>
                  <a:pt x="46863" y="5969"/>
                </a:lnTo>
                <a:lnTo>
                  <a:pt x="76708" y="0"/>
                </a:lnTo>
                <a:lnTo>
                  <a:pt x="1440815" y="0"/>
                </a:lnTo>
                <a:lnTo>
                  <a:pt x="1470660" y="5969"/>
                </a:lnTo>
                <a:lnTo>
                  <a:pt x="1495044" y="22479"/>
                </a:lnTo>
                <a:lnTo>
                  <a:pt x="1511553" y="46736"/>
                </a:lnTo>
                <a:lnTo>
                  <a:pt x="1517523" y="76581"/>
                </a:lnTo>
                <a:lnTo>
                  <a:pt x="1517523" y="383159"/>
                </a:lnTo>
                <a:lnTo>
                  <a:pt x="1511553" y="413004"/>
                </a:lnTo>
                <a:lnTo>
                  <a:pt x="1495044" y="437388"/>
                </a:lnTo>
                <a:lnTo>
                  <a:pt x="1470660" y="453771"/>
                </a:lnTo>
                <a:lnTo>
                  <a:pt x="1440815" y="459867"/>
                </a:lnTo>
                <a:lnTo>
                  <a:pt x="76708" y="459867"/>
                </a:lnTo>
                <a:lnTo>
                  <a:pt x="46863" y="453771"/>
                </a:lnTo>
                <a:lnTo>
                  <a:pt x="22478" y="437388"/>
                </a:lnTo>
                <a:lnTo>
                  <a:pt x="6096" y="413004"/>
                </a:lnTo>
                <a:lnTo>
                  <a:pt x="0" y="383159"/>
                </a:lnTo>
                <a:lnTo>
                  <a:pt x="0" y="76581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0" name="bg object 420"/>
          <p:cNvSpPr/>
          <p:nvPr/>
        </p:nvSpPr>
        <p:spPr>
          <a:xfrm>
            <a:off x="10347959" y="8144255"/>
            <a:ext cx="1517650" cy="452755"/>
          </a:xfrm>
          <a:custGeom>
            <a:avLst/>
            <a:gdLst/>
            <a:ahLst/>
            <a:cxnLst/>
            <a:rect l="l" t="t" r="r" b="b"/>
            <a:pathLst>
              <a:path w="1517650" h="452754">
                <a:moveTo>
                  <a:pt x="1442085" y="0"/>
                </a:moveTo>
                <a:lnTo>
                  <a:pt x="75692" y="0"/>
                </a:lnTo>
                <a:lnTo>
                  <a:pt x="46228" y="5969"/>
                </a:lnTo>
                <a:lnTo>
                  <a:pt x="22098" y="22098"/>
                </a:lnTo>
                <a:lnTo>
                  <a:pt x="5969" y="46101"/>
                </a:lnTo>
                <a:lnTo>
                  <a:pt x="0" y="75438"/>
                </a:lnTo>
                <a:lnTo>
                  <a:pt x="0" y="377063"/>
                </a:lnTo>
                <a:lnTo>
                  <a:pt x="5969" y="406400"/>
                </a:lnTo>
                <a:lnTo>
                  <a:pt x="22098" y="430403"/>
                </a:lnTo>
                <a:lnTo>
                  <a:pt x="46228" y="446532"/>
                </a:lnTo>
                <a:lnTo>
                  <a:pt x="75692" y="452501"/>
                </a:lnTo>
                <a:lnTo>
                  <a:pt x="1442085" y="452501"/>
                </a:lnTo>
                <a:lnTo>
                  <a:pt x="1471549" y="446532"/>
                </a:lnTo>
                <a:lnTo>
                  <a:pt x="1495552" y="430403"/>
                </a:lnTo>
                <a:lnTo>
                  <a:pt x="1511808" y="406400"/>
                </a:lnTo>
                <a:lnTo>
                  <a:pt x="1517650" y="377063"/>
                </a:lnTo>
                <a:lnTo>
                  <a:pt x="1517650" y="75438"/>
                </a:lnTo>
                <a:lnTo>
                  <a:pt x="1511808" y="46101"/>
                </a:lnTo>
                <a:lnTo>
                  <a:pt x="1495552" y="22098"/>
                </a:lnTo>
                <a:lnTo>
                  <a:pt x="1471549" y="5969"/>
                </a:lnTo>
                <a:lnTo>
                  <a:pt x="144208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1" name="bg object 421"/>
          <p:cNvSpPr/>
          <p:nvPr/>
        </p:nvSpPr>
        <p:spPr>
          <a:xfrm>
            <a:off x="10347959" y="8144255"/>
            <a:ext cx="1516380" cy="452755"/>
          </a:xfrm>
          <a:custGeom>
            <a:avLst/>
            <a:gdLst/>
            <a:ahLst/>
            <a:cxnLst/>
            <a:rect l="l" t="t" r="r" b="b"/>
            <a:pathLst>
              <a:path w="1516379" h="452754">
                <a:moveTo>
                  <a:pt x="0" y="75438"/>
                </a:moveTo>
                <a:lnTo>
                  <a:pt x="5969" y="46101"/>
                </a:lnTo>
                <a:lnTo>
                  <a:pt x="22098" y="22098"/>
                </a:lnTo>
                <a:lnTo>
                  <a:pt x="46100" y="5969"/>
                </a:lnTo>
                <a:lnTo>
                  <a:pt x="75565" y="0"/>
                </a:lnTo>
                <a:lnTo>
                  <a:pt x="1440561" y="0"/>
                </a:lnTo>
                <a:lnTo>
                  <a:pt x="1469898" y="5969"/>
                </a:lnTo>
                <a:lnTo>
                  <a:pt x="1493901" y="22098"/>
                </a:lnTo>
                <a:lnTo>
                  <a:pt x="1510157" y="46101"/>
                </a:lnTo>
                <a:lnTo>
                  <a:pt x="1515999" y="75438"/>
                </a:lnTo>
                <a:lnTo>
                  <a:pt x="1515999" y="376936"/>
                </a:lnTo>
                <a:lnTo>
                  <a:pt x="1510157" y="406273"/>
                </a:lnTo>
                <a:lnTo>
                  <a:pt x="1493901" y="430149"/>
                </a:lnTo>
                <a:lnTo>
                  <a:pt x="1469898" y="446405"/>
                </a:lnTo>
                <a:lnTo>
                  <a:pt x="1440561" y="452247"/>
                </a:lnTo>
                <a:lnTo>
                  <a:pt x="75565" y="452247"/>
                </a:lnTo>
                <a:lnTo>
                  <a:pt x="46100" y="446405"/>
                </a:lnTo>
                <a:lnTo>
                  <a:pt x="22098" y="430149"/>
                </a:lnTo>
                <a:lnTo>
                  <a:pt x="5969" y="406273"/>
                </a:lnTo>
                <a:lnTo>
                  <a:pt x="0" y="376936"/>
                </a:lnTo>
                <a:lnTo>
                  <a:pt x="0" y="75438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2" name="bg object 422"/>
          <p:cNvSpPr/>
          <p:nvPr/>
        </p:nvSpPr>
        <p:spPr>
          <a:xfrm>
            <a:off x="10347959" y="8662416"/>
            <a:ext cx="1510030" cy="348615"/>
          </a:xfrm>
          <a:custGeom>
            <a:avLst/>
            <a:gdLst/>
            <a:ahLst/>
            <a:cxnLst/>
            <a:rect l="l" t="t" r="r" b="b"/>
            <a:pathLst>
              <a:path w="1510029" h="348615">
                <a:moveTo>
                  <a:pt x="1451991" y="0"/>
                </a:moveTo>
                <a:lnTo>
                  <a:pt x="57912" y="0"/>
                </a:lnTo>
                <a:lnTo>
                  <a:pt x="35306" y="4571"/>
                </a:lnTo>
                <a:lnTo>
                  <a:pt x="17018" y="17017"/>
                </a:lnTo>
                <a:lnTo>
                  <a:pt x="4572" y="35432"/>
                </a:lnTo>
                <a:lnTo>
                  <a:pt x="0" y="58038"/>
                </a:lnTo>
                <a:lnTo>
                  <a:pt x="0" y="290321"/>
                </a:lnTo>
                <a:lnTo>
                  <a:pt x="4572" y="312915"/>
                </a:lnTo>
                <a:lnTo>
                  <a:pt x="17018" y="331368"/>
                </a:lnTo>
                <a:lnTo>
                  <a:pt x="35306" y="343814"/>
                </a:lnTo>
                <a:lnTo>
                  <a:pt x="57912" y="348373"/>
                </a:lnTo>
                <a:lnTo>
                  <a:pt x="1451991" y="348373"/>
                </a:lnTo>
                <a:lnTo>
                  <a:pt x="1474470" y="343814"/>
                </a:lnTo>
                <a:lnTo>
                  <a:pt x="1492885" y="331368"/>
                </a:lnTo>
                <a:lnTo>
                  <a:pt x="1505331" y="312915"/>
                </a:lnTo>
                <a:lnTo>
                  <a:pt x="1509776" y="290321"/>
                </a:lnTo>
                <a:lnTo>
                  <a:pt x="1509776" y="58038"/>
                </a:lnTo>
                <a:lnTo>
                  <a:pt x="1505331" y="35432"/>
                </a:lnTo>
                <a:lnTo>
                  <a:pt x="1492885" y="17017"/>
                </a:lnTo>
                <a:lnTo>
                  <a:pt x="1474470" y="4571"/>
                </a:lnTo>
                <a:lnTo>
                  <a:pt x="14519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3" name="bg object 423"/>
          <p:cNvSpPr/>
          <p:nvPr/>
        </p:nvSpPr>
        <p:spPr>
          <a:xfrm>
            <a:off x="10347959" y="8662416"/>
            <a:ext cx="1508125" cy="347345"/>
          </a:xfrm>
          <a:custGeom>
            <a:avLst/>
            <a:gdLst/>
            <a:ahLst/>
            <a:cxnLst/>
            <a:rect l="l" t="t" r="r" b="b"/>
            <a:pathLst>
              <a:path w="1508125" h="347345">
                <a:moveTo>
                  <a:pt x="0" y="57911"/>
                </a:moveTo>
                <a:lnTo>
                  <a:pt x="4572" y="35305"/>
                </a:lnTo>
                <a:lnTo>
                  <a:pt x="16891" y="16890"/>
                </a:lnTo>
                <a:lnTo>
                  <a:pt x="35306" y="4571"/>
                </a:lnTo>
                <a:lnTo>
                  <a:pt x="57785" y="0"/>
                </a:lnTo>
                <a:lnTo>
                  <a:pt x="1450340" y="0"/>
                </a:lnTo>
                <a:lnTo>
                  <a:pt x="1472819" y="4571"/>
                </a:lnTo>
                <a:lnTo>
                  <a:pt x="1491234" y="16890"/>
                </a:lnTo>
                <a:lnTo>
                  <a:pt x="1503680" y="35305"/>
                </a:lnTo>
                <a:lnTo>
                  <a:pt x="1508125" y="57911"/>
                </a:lnTo>
                <a:lnTo>
                  <a:pt x="1508125" y="289407"/>
                </a:lnTo>
                <a:lnTo>
                  <a:pt x="1503680" y="311950"/>
                </a:lnTo>
                <a:lnTo>
                  <a:pt x="1491234" y="330339"/>
                </a:lnTo>
                <a:lnTo>
                  <a:pt x="1472819" y="342760"/>
                </a:lnTo>
                <a:lnTo>
                  <a:pt x="1450340" y="347306"/>
                </a:lnTo>
                <a:lnTo>
                  <a:pt x="57785" y="347306"/>
                </a:lnTo>
                <a:lnTo>
                  <a:pt x="35306" y="342760"/>
                </a:lnTo>
                <a:lnTo>
                  <a:pt x="16891" y="330339"/>
                </a:lnTo>
                <a:lnTo>
                  <a:pt x="4572" y="311950"/>
                </a:lnTo>
                <a:lnTo>
                  <a:pt x="0" y="289407"/>
                </a:lnTo>
                <a:lnTo>
                  <a:pt x="0" y="57911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4" name="bg object 424"/>
          <p:cNvSpPr/>
          <p:nvPr/>
        </p:nvSpPr>
        <p:spPr>
          <a:xfrm>
            <a:off x="10341864" y="9070847"/>
            <a:ext cx="1517650" cy="385445"/>
          </a:xfrm>
          <a:custGeom>
            <a:avLst/>
            <a:gdLst/>
            <a:ahLst/>
            <a:cxnLst/>
            <a:rect l="l" t="t" r="r" b="b"/>
            <a:pathLst>
              <a:path w="1517650" h="385445">
                <a:moveTo>
                  <a:pt x="1453641" y="0"/>
                </a:moveTo>
                <a:lnTo>
                  <a:pt x="64007" y="0"/>
                </a:lnTo>
                <a:lnTo>
                  <a:pt x="39115" y="5041"/>
                </a:lnTo>
                <a:lnTo>
                  <a:pt x="18795" y="18795"/>
                </a:lnTo>
                <a:lnTo>
                  <a:pt x="5079" y="39192"/>
                </a:lnTo>
                <a:lnTo>
                  <a:pt x="0" y="64173"/>
                </a:lnTo>
                <a:lnTo>
                  <a:pt x="0" y="320878"/>
                </a:lnTo>
                <a:lnTo>
                  <a:pt x="5079" y="345859"/>
                </a:lnTo>
                <a:lnTo>
                  <a:pt x="18795" y="366255"/>
                </a:lnTo>
                <a:lnTo>
                  <a:pt x="39115" y="380009"/>
                </a:lnTo>
                <a:lnTo>
                  <a:pt x="64007" y="385051"/>
                </a:lnTo>
                <a:lnTo>
                  <a:pt x="1453641" y="385051"/>
                </a:lnTo>
                <a:lnTo>
                  <a:pt x="1478660" y="380009"/>
                </a:lnTo>
                <a:lnTo>
                  <a:pt x="1498980" y="366255"/>
                </a:lnTo>
                <a:lnTo>
                  <a:pt x="1512696" y="345859"/>
                </a:lnTo>
                <a:lnTo>
                  <a:pt x="1517650" y="320878"/>
                </a:lnTo>
                <a:lnTo>
                  <a:pt x="1517650" y="64173"/>
                </a:lnTo>
                <a:lnTo>
                  <a:pt x="1512696" y="39192"/>
                </a:lnTo>
                <a:lnTo>
                  <a:pt x="1498980" y="18795"/>
                </a:lnTo>
                <a:lnTo>
                  <a:pt x="1478660" y="5041"/>
                </a:lnTo>
                <a:lnTo>
                  <a:pt x="14536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5" name="bg object 425"/>
          <p:cNvSpPr/>
          <p:nvPr/>
        </p:nvSpPr>
        <p:spPr>
          <a:xfrm>
            <a:off x="10341864" y="9070847"/>
            <a:ext cx="1516380" cy="384175"/>
          </a:xfrm>
          <a:custGeom>
            <a:avLst/>
            <a:gdLst/>
            <a:ahLst/>
            <a:cxnLst/>
            <a:rect l="l" t="t" r="r" b="b"/>
            <a:pathLst>
              <a:path w="1516379" h="384175">
                <a:moveTo>
                  <a:pt x="0" y="63995"/>
                </a:moveTo>
                <a:lnTo>
                  <a:pt x="5079" y="39090"/>
                </a:lnTo>
                <a:lnTo>
                  <a:pt x="18668" y="18745"/>
                </a:lnTo>
                <a:lnTo>
                  <a:pt x="39115" y="5029"/>
                </a:lnTo>
                <a:lnTo>
                  <a:pt x="64007" y="0"/>
                </a:lnTo>
                <a:lnTo>
                  <a:pt x="1452117" y="0"/>
                </a:lnTo>
                <a:lnTo>
                  <a:pt x="1477009" y="5029"/>
                </a:lnTo>
                <a:lnTo>
                  <a:pt x="1497329" y="18745"/>
                </a:lnTo>
                <a:lnTo>
                  <a:pt x="1511045" y="39090"/>
                </a:lnTo>
                <a:lnTo>
                  <a:pt x="1515999" y="63995"/>
                </a:lnTo>
                <a:lnTo>
                  <a:pt x="1515999" y="319989"/>
                </a:lnTo>
                <a:lnTo>
                  <a:pt x="1511045" y="344893"/>
                </a:lnTo>
                <a:lnTo>
                  <a:pt x="1497329" y="365226"/>
                </a:lnTo>
                <a:lnTo>
                  <a:pt x="1477009" y="378942"/>
                </a:lnTo>
                <a:lnTo>
                  <a:pt x="1452117" y="383984"/>
                </a:lnTo>
                <a:lnTo>
                  <a:pt x="64007" y="383984"/>
                </a:lnTo>
                <a:lnTo>
                  <a:pt x="39115" y="378942"/>
                </a:lnTo>
                <a:lnTo>
                  <a:pt x="18668" y="365226"/>
                </a:lnTo>
                <a:lnTo>
                  <a:pt x="5079" y="344893"/>
                </a:lnTo>
                <a:lnTo>
                  <a:pt x="0" y="319989"/>
                </a:lnTo>
                <a:lnTo>
                  <a:pt x="0" y="63995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6" name="bg object 426"/>
          <p:cNvSpPr/>
          <p:nvPr/>
        </p:nvSpPr>
        <p:spPr>
          <a:xfrm>
            <a:off x="11990831" y="8679179"/>
            <a:ext cx="1539240" cy="661035"/>
          </a:xfrm>
          <a:custGeom>
            <a:avLst/>
            <a:gdLst/>
            <a:ahLst/>
            <a:cxnLst/>
            <a:rect l="l" t="t" r="r" b="b"/>
            <a:pathLst>
              <a:path w="1539240" h="661034">
                <a:moveTo>
                  <a:pt x="1428623" y="0"/>
                </a:moveTo>
                <a:lnTo>
                  <a:pt x="110236" y="0"/>
                </a:lnTo>
                <a:lnTo>
                  <a:pt x="67310" y="8636"/>
                </a:lnTo>
                <a:lnTo>
                  <a:pt x="32258" y="32258"/>
                </a:lnTo>
                <a:lnTo>
                  <a:pt x="8636" y="67310"/>
                </a:lnTo>
                <a:lnTo>
                  <a:pt x="0" y="110147"/>
                </a:lnTo>
                <a:lnTo>
                  <a:pt x="0" y="550710"/>
                </a:lnTo>
                <a:lnTo>
                  <a:pt x="8636" y="593585"/>
                </a:lnTo>
                <a:lnTo>
                  <a:pt x="32258" y="628599"/>
                </a:lnTo>
                <a:lnTo>
                  <a:pt x="67310" y="652195"/>
                </a:lnTo>
                <a:lnTo>
                  <a:pt x="110236" y="660857"/>
                </a:lnTo>
                <a:lnTo>
                  <a:pt x="1428623" y="660857"/>
                </a:lnTo>
                <a:lnTo>
                  <a:pt x="1471549" y="652195"/>
                </a:lnTo>
                <a:lnTo>
                  <a:pt x="1506601" y="628599"/>
                </a:lnTo>
                <a:lnTo>
                  <a:pt x="1530223" y="593585"/>
                </a:lnTo>
                <a:lnTo>
                  <a:pt x="1538858" y="550710"/>
                </a:lnTo>
                <a:lnTo>
                  <a:pt x="1538858" y="110147"/>
                </a:lnTo>
                <a:lnTo>
                  <a:pt x="1530223" y="67310"/>
                </a:lnTo>
                <a:lnTo>
                  <a:pt x="1506601" y="32258"/>
                </a:lnTo>
                <a:lnTo>
                  <a:pt x="1471549" y="8636"/>
                </a:lnTo>
                <a:lnTo>
                  <a:pt x="142862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7" name="bg object 427"/>
          <p:cNvSpPr/>
          <p:nvPr/>
        </p:nvSpPr>
        <p:spPr>
          <a:xfrm>
            <a:off x="11990831" y="8679179"/>
            <a:ext cx="1537335" cy="661670"/>
          </a:xfrm>
          <a:custGeom>
            <a:avLst/>
            <a:gdLst/>
            <a:ahLst/>
            <a:cxnLst/>
            <a:rect l="l" t="t" r="r" b="b"/>
            <a:pathLst>
              <a:path w="1537334" h="661670">
                <a:moveTo>
                  <a:pt x="0" y="110197"/>
                </a:moveTo>
                <a:lnTo>
                  <a:pt x="8636" y="67310"/>
                </a:lnTo>
                <a:lnTo>
                  <a:pt x="32258" y="32258"/>
                </a:lnTo>
                <a:lnTo>
                  <a:pt x="67310" y="8636"/>
                </a:lnTo>
                <a:lnTo>
                  <a:pt x="110109" y="0"/>
                </a:lnTo>
                <a:lnTo>
                  <a:pt x="1427099" y="0"/>
                </a:lnTo>
                <a:lnTo>
                  <a:pt x="1469898" y="8636"/>
                </a:lnTo>
                <a:lnTo>
                  <a:pt x="1504950" y="32258"/>
                </a:lnTo>
                <a:lnTo>
                  <a:pt x="1528572" y="67310"/>
                </a:lnTo>
                <a:lnTo>
                  <a:pt x="1537208" y="110197"/>
                </a:lnTo>
                <a:lnTo>
                  <a:pt x="1537208" y="550964"/>
                </a:lnTo>
                <a:lnTo>
                  <a:pt x="1528572" y="593852"/>
                </a:lnTo>
                <a:lnTo>
                  <a:pt x="1504950" y="628878"/>
                </a:lnTo>
                <a:lnTo>
                  <a:pt x="1469898" y="652500"/>
                </a:lnTo>
                <a:lnTo>
                  <a:pt x="1427099" y="661162"/>
                </a:lnTo>
                <a:lnTo>
                  <a:pt x="110109" y="661162"/>
                </a:lnTo>
                <a:lnTo>
                  <a:pt x="67310" y="652500"/>
                </a:lnTo>
                <a:lnTo>
                  <a:pt x="32258" y="628878"/>
                </a:lnTo>
                <a:lnTo>
                  <a:pt x="8636" y="593852"/>
                </a:lnTo>
                <a:lnTo>
                  <a:pt x="0" y="550964"/>
                </a:lnTo>
                <a:lnTo>
                  <a:pt x="0" y="110197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8" name="bg object 428"/>
          <p:cNvSpPr/>
          <p:nvPr/>
        </p:nvSpPr>
        <p:spPr>
          <a:xfrm>
            <a:off x="11993880" y="8144255"/>
            <a:ext cx="1518285" cy="461645"/>
          </a:xfrm>
          <a:custGeom>
            <a:avLst/>
            <a:gdLst/>
            <a:ahLst/>
            <a:cxnLst/>
            <a:rect l="l" t="t" r="r" b="b"/>
            <a:pathLst>
              <a:path w="1518284" h="461645">
                <a:moveTo>
                  <a:pt x="1440941" y="0"/>
                </a:moveTo>
                <a:lnTo>
                  <a:pt x="76835" y="0"/>
                </a:lnTo>
                <a:lnTo>
                  <a:pt x="46863" y="6096"/>
                </a:lnTo>
                <a:lnTo>
                  <a:pt x="22478" y="22479"/>
                </a:lnTo>
                <a:lnTo>
                  <a:pt x="5969" y="46990"/>
                </a:lnTo>
                <a:lnTo>
                  <a:pt x="0" y="76962"/>
                </a:lnTo>
                <a:lnTo>
                  <a:pt x="0" y="384683"/>
                </a:lnTo>
                <a:lnTo>
                  <a:pt x="5969" y="414528"/>
                </a:lnTo>
                <a:lnTo>
                  <a:pt x="22478" y="439039"/>
                </a:lnTo>
                <a:lnTo>
                  <a:pt x="46863" y="455549"/>
                </a:lnTo>
                <a:lnTo>
                  <a:pt x="76835" y="461518"/>
                </a:lnTo>
                <a:lnTo>
                  <a:pt x="1440941" y="461518"/>
                </a:lnTo>
                <a:lnTo>
                  <a:pt x="1470787" y="455549"/>
                </a:lnTo>
                <a:lnTo>
                  <a:pt x="1495171" y="439039"/>
                </a:lnTo>
                <a:lnTo>
                  <a:pt x="1511681" y="414528"/>
                </a:lnTo>
                <a:lnTo>
                  <a:pt x="1517777" y="384683"/>
                </a:lnTo>
                <a:lnTo>
                  <a:pt x="1517777" y="76962"/>
                </a:lnTo>
                <a:lnTo>
                  <a:pt x="1511681" y="46990"/>
                </a:lnTo>
                <a:lnTo>
                  <a:pt x="1495171" y="22479"/>
                </a:lnTo>
                <a:lnTo>
                  <a:pt x="1470787" y="6096"/>
                </a:lnTo>
                <a:lnTo>
                  <a:pt x="144094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9" name="bg object 429"/>
          <p:cNvSpPr/>
          <p:nvPr/>
        </p:nvSpPr>
        <p:spPr>
          <a:xfrm>
            <a:off x="11993880" y="8144255"/>
            <a:ext cx="1516380" cy="461645"/>
          </a:xfrm>
          <a:custGeom>
            <a:avLst/>
            <a:gdLst/>
            <a:ahLst/>
            <a:cxnLst/>
            <a:rect l="l" t="t" r="r" b="b"/>
            <a:pathLst>
              <a:path w="1516380" h="461645">
                <a:moveTo>
                  <a:pt x="0" y="76835"/>
                </a:moveTo>
                <a:lnTo>
                  <a:pt x="5969" y="46990"/>
                </a:lnTo>
                <a:lnTo>
                  <a:pt x="22478" y="22479"/>
                </a:lnTo>
                <a:lnTo>
                  <a:pt x="46863" y="6096"/>
                </a:lnTo>
                <a:lnTo>
                  <a:pt x="76708" y="0"/>
                </a:lnTo>
                <a:lnTo>
                  <a:pt x="1439291" y="0"/>
                </a:lnTo>
                <a:lnTo>
                  <a:pt x="1469262" y="6096"/>
                </a:lnTo>
                <a:lnTo>
                  <a:pt x="1493647" y="22479"/>
                </a:lnTo>
                <a:lnTo>
                  <a:pt x="1510029" y="46990"/>
                </a:lnTo>
                <a:lnTo>
                  <a:pt x="1515999" y="76835"/>
                </a:lnTo>
                <a:lnTo>
                  <a:pt x="1515999" y="384429"/>
                </a:lnTo>
                <a:lnTo>
                  <a:pt x="1510029" y="414401"/>
                </a:lnTo>
                <a:lnTo>
                  <a:pt x="1493647" y="438785"/>
                </a:lnTo>
                <a:lnTo>
                  <a:pt x="1469262" y="455295"/>
                </a:lnTo>
                <a:lnTo>
                  <a:pt x="1439291" y="461264"/>
                </a:lnTo>
                <a:lnTo>
                  <a:pt x="76708" y="461264"/>
                </a:lnTo>
                <a:lnTo>
                  <a:pt x="46863" y="455295"/>
                </a:lnTo>
                <a:lnTo>
                  <a:pt x="22478" y="438785"/>
                </a:lnTo>
                <a:lnTo>
                  <a:pt x="5969" y="414401"/>
                </a:lnTo>
                <a:lnTo>
                  <a:pt x="0" y="384429"/>
                </a:lnTo>
                <a:lnTo>
                  <a:pt x="0" y="76835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0" name="bg object 430"/>
          <p:cNvSpPr/>
          <p:nvPr/>
        </p:nvSpPr>
        <p:spPr>
          <a:xfrm>
            <a:off x="12006071" y="7508747"/>
            <a:ext cx="1530350" cy="579120"/>
          </a:xfrm>
          <a:custGeom>
            <a:avLst/>
            <a:gdLst/>
            <a:ahLst/>
            <a:cxnLst/>
            <a:rect l="l" t="t" r="r" b="b"/>
            <a:pathLst>
              <a:path w="1530350" h="579120">
                <a:moveTo>
                  <a:pt x="1433576" y="0"/>
                </a:moveTo>
                <a:lnTo>
                  <a:pt x="96393" y="0"/>
                </a:lnTo>
                <a:lnTo>
                  <a:pt x="58800" y="7619"/>
                </a:lnTo>
                <a:lnTo>
                  <a:pt x="28194" y="28320"/>
                </a:lnTo>
                <a:lnTo>
                  <a:pt x="7620" y="58927"/>
                </a:lnTo>
                <a:lnTo>
                  <a:pt x="0" y="96519"/>
                </a:lnTo>
                <a:lnTo>
                  <a:pt x="0" y="482600"/>
                </a:lnTo>
                <a:lnTo>
                  <a:pt x="7620" y="520191"/>
                </a:lnTo>
                <a:lnTo>
                  <a:pt x="28194" y="550799"/>
                </a:lnTo>
                <a:lnTo>
                  <a:pt x="58800" y="571500"/>
                </a:lnTo>
                <a:lnTo>
                  <a:pt x="96393" y="579119"/>
                </a:lnTo>
                <a:lnTo>
                  <a:pt x="1433576" y="579119"/>
                </a:lnTo>
                <a:lnTo>
                  <a:pt x="1471041" y="571500"/>
                </a:lnTo>
                <a:lnTo>
                  <a:pt x="1501647" y="550799"/>
                </a:lnTo>
                <a:lnTo>
                  <a:pt x="1522222" y="520191"/>
                </a:lnTo>
                <a:lnTo>
                  <a:pt x="1529841" y="482600"/>
                </a:lnTo>
                <a:lnTo>
                  <a:pt x="1529841" y="96519"/>
                </a:lnTo>
                <a:lnTo>
                  <a:pt x="1522222" y="58927"/>
                </a:lnTo>
                <a:lnTo>
                  <a:pt x="1501647" y="28320"/>
                </a:lnTo>
                <a:lnTo>
                  <a:pt x="1471041" y="7619"/>
                </a:lnTo>
                <a:lnTo>
                  <a:pt x="14335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1" name="bg object 431"/>
          <p:cNvSpPr/>
          <p:nvPr/>
        </p:nvSpPr>
        <p:spPr>
          <a:xfrm>
            <a:off x="7830311" y="516636"/>
            <a:ext cx="5704205" cy="7571105"/>
          </a:xfrm>
          <a:custGeom>
            <a:avLst/>
            <a:gdLst/>
            <a:ahLst/>
            <a:cxnLst/>
            <a:rect l="l" t="t" r="r" b="b"/>
            <a:pathLst>
              <a:path w="5704205" h="7571105">
                <a:moveTo>
                  <a:pt x="4175760" y="7088632"/>
                </a:moveTo>
                <a:lnTo>
                  <a:pt x="4183380" y="7051040"/>
                </a:lnTo>
                <a:lnTo>
                  <a:pt x="4203954" y="7020306"/>
                </a:lnTo>
                <a:lnTo>
                  <a:pt x="4234561" y="6999732"/>
                </a:lnTo>
                <a:lnTo>
                  <a:pt x="4272026" y="6992112"/>
                </a:lnTo>
                <a:lnTo>
                  <a:pt x="5607684" y="6992112"/>
                </a:lnTo>
                <a:lnTo>
                  <a:pt x="5645150" y="6999732"/>
                </a:lnTo>
                <a:lnTo>
                  <a:pt x="5675757" y="7020306"/>
                </a:lnTo>
                <a:lnTo>
                  <a:pt x="5696331" y="7051040"/>
                </a:lnTo>
                <a:lnTo>
                  <a:pt x="5703951" y="7088632"/>
                </a:lnTo>
                <a:lnTo>
                  <a:pt x="5703951" y="7474458"/>
                </a:lnTo>
                <a:lnTo>
                  <a:pt x="5696331" y="7512050"/>
                </a:lnTo>
                <a:lnTo>
                  <a:pt x="5675757" y="7542657"/>
                </a:lnTo>
                <a:lnTo>
                  <a:pt x="5645150" y="7563358"/>
                </a:lnTo>
                <a:lnTo>
                  <a:pt x="5607684" y="7570978"/>
                </a:lnTo>
                <a:lnTo>
                  <a:pt x="4272026" y="7570978"/>
                </a:lnTo>
                <a:lnTo>
                  <a:pt x="4234561" y="7563358"/>
                </a:lnTo>
                <a:lnTo>
                  <a:pt x="4203954" y="7542657"/>
                </a:lnTo>
                <a:lnTo>
                  <a:pt x="4183380" y="7512050"/>
                </a:lnTo>
                <a:lnTo>
                  <a:pt x="4175760" y="7474458"/>
                </a:lnTo>
                <a:lnTo>
                  <a:pt x="4175760" y="7088632"/>
                </a:lnTo>
                <a:close/>
              </a:path>
              <a:path w="5704205" h="7571105">
                <a:moveTo>
                  <a:pt x="154940" y="0"/>
                </a:moveTo>
                <a:lnTo>
                  <a:pt x="0" y="0"/>
                </a:lnTo>
                <a:lnTo>
                  <a:pt x="0" y="3523107"/>
                </a:lnTo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2" name="bg object 432"/>
          <p:cNvSpPr/>
          <p:nvPr/>
        </p:nvSpPr>
        <p:spPr>
          <a:xfrm>
            <a:off x="3851147" y="606552"/>
            <a:ext cx="961390" cy="2170430"/>
          </a:xfrm>
          <a:custGeom>
            <a:avLst/>
            <a:gdLst/>
            <a:ahLst/>
            <a:cxnLst/>
            <a:rect l="l" t="t" r="r" b="b"/>
            <a:pathLst>
              <a:path w="961389" h="2170430">
                <a:moveTo>
                  <a:pt x="800988" y="0"/>
                </a:moveTo>
                <a:lnTo>
                  <a:pt x="160147" y="0"/>
                </a:lnTo>
                <a:lnTo>
                  <a:pt x="109600" y="8127"/>
                </a:lnTo>
                <a:lnTo>
                  <a:pt x="65531" y="30861"/>
                </a:lnTo>
                <a:lnTo>
                  <a:pt x="30861" y="65658"/>
                </a:lnTo>
                <a:lnTo>
                  <a:pt x="8127" y="109600"/>
                </a:lnTo>
                <a:lnTo>
                  <a:pt x="0" y="160274"/>
                </a:lnTo>
                <a:lnTo>
                  <a:pt x="0" y="2009902"/>
                </a:lnTo>
                <a:lnTo>
                  <a:pt x="8127" y="2060448"/>
                </a:lnTo>
                <a:lnTo>
                  <a:pt x="30861" y="2104517"/>
                </a:lnTo>
                <a:lnTo>
                  <a:pt x="65531" y="2139188"/>
                </a:lnTo>
                <a:lnTo>
                  <a:pt x="109600" y="2161921"/>
                </a:lnTo>
                <a:lnTo>
                  <a:pt x="160147" y="2170049"/>
                </a:lnTo>
                <a:lnTo>
                  <a:pt x="800988" y="2170049"/>
                </a:lnTo>
                <a:lnTo>
                  <a:pt x="851535" y="2161921"/>
                </a:lnTo>
                <a:lnTo>
                  <a:pt x="895603" y="2139188"/>
                </a:lnTo>
                <a:lnTo>
                  <a:pt x="930275" y="2104517"/>
                </a:lnTo>
                <a:lnTo>
                  <a:pt x="953007" y="2060448"/>
                </a:lnTo>
                <a:lnTo>
                  <a:pt x="961136" y="2009902"/>
                </a:lnTo>
                <a:lnTo>
                  <a:pt x="961136" y="160274"/>
                </a:lnTo>
                <a:lnTo>
                  <a:pt x="953007" y="109600"/>
                </a:lnTo>
                <a:lnTo>
                  <a:pt x="930275" y="65658"/>
                </a:lnTo>
                <a:lnTo>
                  <a:pt x="895603" y="30861"/>
                </a:lnTo>
                <a:lnTo>
                  <a:pt x="851535" y="8127"/>
                </a:lnTo>
                <a:lnTo>
                  <a:pt x="8009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3" name="bg object 433"/>
          <p:cNvSpPr/>
          <p:nvPr/>
        </p:nvSpPr>
        <p:spPr>
          <a:xfrm>
            <a:off x="1048511" y="606552"/>
            <a:ext cx="3762375" cy="2174875"/>
          </a:xfrm>
          <a:custGeom>
            <a:avLst/>
            <a:gdLst/>
            <a:ahLst/>
            <a:cxnLst/>
            <a:rect l="l" t="t" r="r" b="b"/>
            <a:pathLst>
              <a:path w="3762375" h="2174875">
                <a:moveTo>
                  <a:pt x="2802636" y="160020"/>
                </a:moveTo>
                <a:lnTo>
                  <a:pt x="2810764" y="109474"/>
                </a:lnTo>
                <a:lnTo>
                  <a:pt x="2833497" y="65531"/>
                </a:lnTo>
                <a:lnTo>
                  <a:pt x="2868167" y="30861"/>
                </a:lnTo>
                <a:lnTo>
                  <a:pt x="2911983" y="8127"/>
                </a:lnTo>
                <a:lnTo>
                  <a:pt x="2962655" y="0"/>
                </a:lnTo>
                <a:lnTo>
                  <a:pt x="3602482" y="0"/>
                </a:lnTo>
                <a:lnTo>
                  <a:pt x="3653028" y="8127"/>
                </a:lnTo>
                <a:lnTo>
                  <a:pt x="3696970" y="30861"/>
                </a:lnTo>
                <a:lnTo>
                  <a:pt x="3731514" y="65531"/>
                </a:lnTo>
                <a:lnTo>
                  <a:pt x="3754247" y="109474"/>
                </a:lnTo>
                <a:lnTo>
                  <a:pt x="3762375" y="160020"/>
                </a:lnTo>
                <a:lnTo>
                  <a:pt x="3762375" y="2007997"/>
                </a:lnTo>
                <a:lnTo>
                  <a:pt x="3754247" y="2058670"/>
                </a:lnTo>
                <a:lnTo>
                  <a:pt x="3731514" y="2102612"/>
                </a:lnTo>
                <a:lnTo>
                  <a:pt x="3696970" y="2137155"/>
                </a:lnTo>
                <a:lnTo>
                  <a:pt x="3653028" y="2159889"/>
                </a:lnTo>
                <a:lnTo>
                  <a:pt x="3602482" y="2168144"/>
                </a:lnTo>
                <a:lnTo>
                  <a:pt x="2962655" y="2168144"/>
                </a:lnTo>
                <a:lnTo>
                  <a:pt x="2911983" y="2159889"/>
                </a:lnTo>
                <a:lnTo>
                  <a:pt x="2868167" y="2137155"/>
                </a:lnTo>
                <a:lnTo>
                  <a:pt x="2833497" y="2102612"/>
                </a:lnTo>
                <a:lnTo>
                  <a:pt x="2810764" y="2058670"/>
                </a:lnTo>
                <a:lnTo>
                  <a:pt x="2802636" y="2007997"/>
                </a:lnTo>
                <a:lnTo>
                  <a:pt x="2802636" y="160020"/>
                </a:lnTo>
                <a:close/>
              </a:path>
              <a:path w="3762375" h="2174875">
                <a:moveTo>
                  <a:pt x="0" y="1558798"/>
                </a:moveTo>
                <a:lnTo>
                  <a:pt x="9702" y="1510792"/>
                </a:lnTo>
                <a:lnTo>
                  <a:pt x="36182" y="1471676"/>
                </a:lnTo>
                <a:lnTo>
                  <a:pt x="75437" y="1445259"/>
                </a:lnTo>
                <a:lnTo>
                  <a:pt x="123507" y="1435607"/>
                </a:lnTo>
                <a:lnTo>
                  <a:pt x="1259967" y="1435607"/>
                </a:lnTo>
                <a:lnTo>
                  <a:pt x="1307973" y="1445259"/>
                </a:lnTo>
                <a:lnTo>
                  <a:pt x="1347215" y="1471676"/>
                </a:lnTo>
                <a:lnTo>
                  <a:pt x="1373758" y="1510792"/>
                </a:lnTo>
                <a:lnTo>
                  <a:pt x="1383411" y="1558798"/>
                </a:lnTo>
                <a:lnTo>
                  <a:pt x="1383411" y="2051430"/>
                </a:lnTo>
                <a:lnTo>
                  <a:pt x="1373758" y="2099437"/>
                </a:lnTo>
                <a:lnTo>
                  <a:pt x="1347215" y="2138553"/>
                </a:lnTo>
                <a:lnTo>
                  <a:pt x="1307973" y="2164969"/>
                </a:lnTo>
                <a:lnTo>
                  <a:pt x="1259967" y="2174621"/>
                </a:lnTo>
                <a:lnTo>
                  <a:pt x="123507" y="2174621"/>
                </a:lnTo>
                <a:lnTo>
                  <a:pt x="75437" y="2164969"/>
                </a:lnTo>
                <a:lnTo>
                  <a:pt x="36182" y="2138553"/>
                </a:lnTo>
                <a:lnTo>
                  <a:pt x="9702" y="2099437"/>
                </a:lnTo>
                <a:lnTo>
                  <a:pt x="0" y="2051430"/>
                </a:lnTo>
                <a:lnTo>
                  <a:pt x="0" y="1558798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4" name="bg object 434"/>
          <p:cNvSpPr/>
          <p:nvPr/>
        </p:nvSpPr>
        <p:spPr>
          <a:xfrm>
            <a:off x="10335768" y="9517379"/>
            <a:ext cx="1510030" cy="454025"/>
          </a:xfrm>
          <a:custGeom>
            <a:avLst/>
            <a:gdLst/>
            <a:ahLst/>
            <a:cxnLst/>
            <a:rect l="l" t="t" r="r" b="b"/>
            <a:pathLst>
              <a:path w="1510029" h="454025">
                <a:moveTo>
                  <a:pt x="1434210" y="0"/>
                </a:moveTo>
                <a:lnTo>
                  <a:pt x="75691" y="0"/>
                </a:lnTo>
                <a:lnTo>
                  <a:pt x="46227" y="5943"/>
                </a:lnTo>
                <a:lnTo>
                  <a:pt x="22225" y="22161"/>
                </a:lnTo>
                <a:lnTo>
                  <a:pt x="5968" y="46215"/>
                </a:lnTo>
                <a:lnTo>
                  <a:pt x="0" y="75679"/>
                </a:lnTo>
                <a:lnTo>
                  <a:pt x="0" y="378358"/>
                </a:lnTo>
                <a:lnTo>
                  <a:pt x="5968" y="407809"/>
                </a:lnTo>
                <a:lnTo>
                  <a:pt x="22225" y="431855"/>
                </a:lnTo>
                <a:lnTo>
                  <a:pt x="46227" y="448078"/>
                </a:lnTo>
                <a:lnTo>
                  <a:pt x="75691" y="454025"/>
                </a:lnTo>
                <a:lnTo>
                  <a:pt x="1434210" y="454025"/>
                </a:lnTo>
                <a:lnTo>
                  <a:pt x="1463675" y="448078"/>
                </a:lnTo>
                <a:lnTo>
                  <a:pt x="1487677" y="431855"/>
                </a:lnTo>
                <a:lnTo>
                  <a:pt x="1503933" y="407809"/>
                </a:lnTo>
                <a:lnTo>
                  <a:pt x="1509776" y="378358"/>
                </a:lnTo>
                <a:lnTo>
                  <a:pt x="1509776" y="75679"/>
                </a:lnTo>
                <a:lnTo>
                  <a:pt x="1503933" y="46215"/>
                </a:lnTo>
                <a:lnTo>
                  <a:pt x="1487677" y="22161"/>
                </a:lnTo>
                <a:lnTo>
                  <a:pt x="1463675" y="5943"/>
                </a:lnTo>
                <a:lnTo>
                  <a:pt x="14342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5" name="bg object 435"/>
          <p:cNvSpPr/>
          <p:nvPr/>
        </p:nvSpPr>
        <p:spPr>
          <a:xfrm>
            <a:off x="10335768" y="2058924"/>
            <a:ext cx="4698365" cy="7912734"/>
          </a:xfrm>
          <a:custGeom>
            <a:avLst/>
            <a:gdLst/>
            <a:ahLst/>
            <a:cxnLst/>
            <a:rect l="l" t="t" r="r" b="b"/>
            <a:pathLst>
              <a:path w="4698365" h="7912734">
                <a:moveTo>
                  <a:pt x="0" y="7534097"/>
                </a:moveTo>
                <a:lnTo>
                  <a:pt x="5968" y="7504658"/>
                </a:lnTo>
                <a:lnTo>
                  <a:pt x="22098" y="7480604"/>
                </a:lnTo>
                <a:lnTo>
                  <a:pt x="46227" y="7464399"/>
                </a:lnTo>
                <a:lnTo>
                  <a:pt x="75691" y="7458456"/>
                </a:lnTo>
                <a:lnTo>
                  <a:pt x="1434083" y="7458456"/>
                </a:lnTo>
                <a:lnTo>
                  <a:pt x="1463548" y="7464399"/>
                </a:lnTo>
                <a:lnTo>
                  <a:pt x="1487551" y="7480604"/>
                </a:lnTo>
                <a:lnTo>
                  <a:pt x="1503806" y="7504658"/>
                </a:lnTo>
                <a:lnTo>
                  <a:pt x="1509649" y="7534097"/>
                </a:lnTo>
                <a:lnTo>
                  <a:pt x="1509649" y="7836611"/>
                </a:lnTo>
                <a:lnTo>
                  <a:pt x="1503806" y="7866062"/>
                </a:lnTo>
                <a:lnTo>
                  <a:pt x="1487551" y="7890097"/>
                </a:lnTo>
                <a:lnTo>
                  <a:pt x="1463548" y="7906306"/>
                </a:lnTo>
                <a:lnTo>
                  <a:pt x="1434083" y="7912251"/>
                </a:lnTo>
                <a:lnTo>
                  <a:pt x="75691" y="7912251"/>
                </a:lnTo>
                <a:lnTo>
                  <a:pt x="46227" y="7906306"/>
                </a:lnTo>
                <a:lnTo>
                  <a:pt x="22098" y="7890097"/>
                </a:lnTo>
                <a:lnTo>
                  <a:pt x="5968" y="7866062"/>
                </a:lnTo>
                <a:lnTo>
                  <a:pt x="0" y="7836611"/>
                </a:lnTo>
                <a:lnTo>
                  <a:pt x="0" y="7534097"/>
                </a:lnTo>
                <a:close/>
              </a:path>
              <a:path w="4698365" h="7912734">
                <a:moveTo>
                  <a:pt x="3255264" y="2790825"/>
                </a:moveTo>
                <a:lnTo>
                  <a:pt x="3263264" y="2750947"/>
                </a:lnTo>
                <a:lnTo>
                  <a:pt x="3285235" y="2718308"/>
                </a:lnTo>
                <a:lnTo>
                  <a:pt x="3317874" y="2696337"/>
                </a:lnTo>
                <a:lnTo>
                  <a:pt x="3357753" y="2688336"/>
                </a:lnTo>
                <a:lnTo>
                  <a:pt x="4595495" y="2688336"/>
                </a:lnTo>
                <a:lnTo>
                  <a:pt x="4635372" y="2696337"/>
                </a:lnTo>
                <a:lnTo>
                  <a:pt x="4668012" y="2718308"/>
                </a:lnTo>
                <a:lnTo>
                  <a:pt x="4689983" y="2750947"/>
                </a:lnTo>
                <a:lnTo>
                  <a:pt x="4697983" y="2790825"/>
                </a:lnTo>
                <a:lnTo>
                  <a:pt x="4697983" y="3200908"/>
                </a:lnTo>
                <a:lnTo>
                  <a:pt x="4689983" y="3240786"/>
                </a:lnTo>
                <a:lnTo>
                  <a:pt x="4668012" y="3273425"/>
                </a:lnTo>
                <a:lnTo>
                  <a:pt x="4635372" y="3295396"/>
                </a:lnTo>
                <a:lnTo>
                  <a:pt x="4595495" y="3303397"/>
                </a:lnTo>
                <a:lnTo>
                  <a:pt x="3357753" y="3303397"/>
                </a:lnTo>
                <a:lnTo>
                  <a:pt x="3317874" y="3295396"/>
                </a:lnTo>
                <a:lnTo>
                  <a:pt x="3285235" y="3273425"/>
                </a:lnTo>
                <a:lnTo>
                  <a:pt x="3263264" y="3240786"/>
                </a:lnTo>
                <a:lnTo>
                  <a:pt x="3255264" y="3200908"/>
                </a:lnTo>
                <a:lnTo>
                  <a:pt x="3255264" y="2790825"/>
                </a:lnTo>
                <a:close/>
              </a:path>
              <a:path w="4698365" h="7912734">
                <a:moveTo>
                  <a:pt x="254507" y="121793"/>
                </a:moveTo>
                <a:lnTo>
                  <a:pt x="264032" y="74422"/>
                </a:lnTo>
                <a:lnTo>
                  <a:pt x="290195" y="35686"/>
                </a:lnTo>
                <a:lnTo>
                  <a:pt x="328929" y="9525"/>
                </a:lnTo>
                <a:lnTo>
                  <a:pt x="376300" y="0"/>
                </a:lnTo>
                <a:lnTo>
                  <a:pt x="1340738" y="0"/>
                </a:lnTo>
                <a:lnTo>
                  <a:pt x="1388109" y="9525"/>
                </a:lnTo>
                <a:lnTo>
                  <a:pt x="1426845" y="35686"/>
                </a:lnTo>
                <a:lnTo>
                  <a:pt x="1453006" y="74422"/>
                </a:lnTo>
                <a:lnTo>
                  <a:pt x="1462531" y="121793"/>
                </a:lnTo>
                <a:lnTo>
                  <a:pt x="1462531" y="609219"/>
                </a:lnTo>
                <a:lnTo>
                  <a:pt x="1453006" y="656590"/>
                </a:lnTo>
                <a:lnTo>
                  <a:pt x="1426845" y="695325"/>
                </a:lnTo>
                <a:lnTo>
                  <a:pt x="1388109" y="721486"/>
                </a:lnTo>
                <a:lnTo>
                  <a:pt x="1340738" y="731011"/>
                </a:lnTo>
                <a:lnTo>
                  <a:pt x="376300" y="731011"/>
                </a:lnTo>
                <a:lnTo>
                  <a:pt x="328929" y="721486"/>
                </a:lnTo>
                <a:lnTo>
                  <a:pt x="290195" y="695325"/>
                </a:lnTo>
                <a:lnTo>
                  <a:pt x="264032" y="656590"/>
                </a:lnTo>
                <a:lnTo>
                  <a:pt x="254507" y="609219"/>
                </a:lnTo>
                <a:lnTo>
                  <a:pt x="254507" y="121793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6" name="bg object 436"/>
          <p:cNvSpPr/>
          <p:nvPr/>
        </p:nvSpPr>
        <p:spPr>
          <a:xfrm>
            <a:off x="6355079" y="2049780"/>
            <a:ext cx="1383665" cy="735965"/>
          </a:xfrm>
          <a:custGeom>
            <a:avLst/>
            <a:gdLst/>
            <a:ahLst/>
            <a:cxnLst/>
            <a:rect l="l" t="t" r="r" b="b"/>
            <a:pathLst>
              <a:path w="1383665" h="735964">
                <a:moveTo>
                  <a:pt x="1260728" y="0"/>
                </a:moveTo>
                <a:lnTo>
                  <a:pt x="122682" y="0"/>
                </a:lnTo>
                <a:lnTo>
                  <a:pt x="74930" y="9651"/>
                </a:lnTo>
                <a:lnTo>
                  <a:pt x="35941" y="35941"/>
                </a:lnTo>
                <a:lnTo>
                  <a:pt x="9652" y="74802"/>
                </a:lnTo>
                <a:lnTo>
                  <a:pt x="0" y="122554"/>
                </a:lnTo>
                <a:lnTo>
                  <a:pt x="0" y="612901"/>
                </a:lnTo>
                <a:lnTo>
                  <a:pt x="9652" y="660653"/>
                </a:lnTo>
                <a:lnTo>
                  <a:pt x="35941" y="699516"/>
                </a:lnTo>
                <a:lnTo>
                  <a:pt x="74930" y="725804"/>
                </a:lnTo>
                <a:lnTo>
                  <a:pt x="122682" y="735456"/>
                </a:lnTo>
                <a:lnTo>
                  <a:pt x="1260728" y="735456"/>
                </a:lnTo>
                <a:lnTo>
                  <a:pt x="1308480" y="725804"/>
                </a:lnTo>
                <a:lnTo>
                  <a:pt x="1347597" y="699516"/>
                </a:lnTo>
                <a:lnTo>
                  <a:pt x="1373886" y="660653"/>
                </a:lnTo>
                <a:lnTo>
                  <a:pt x="1383538" y="612901"/>
                </a:lnTo>
                <a:lnTo>
                  <a:pt x="1383538" y="122554"/>
                </a:lnTo>
                <a:lnTo>
                  <a:pt x="1373886" y="74802"/>
                </a:lnTo>
                <a:lnTo>
                  <a:pt x="1347597" y="35941"/>
                </a:lnTo>
                <a:lnTo>
                  <a:pt x="1308480" y="9651"/>
                </a:lnTo>
                <a:lnTo>
                  <a:pt x="126072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7" name="bg object 437"/>
          <p:cNvSpPr/>
          <p:nvPr/>
        </p:nvSpPr>
        <p:spPr>
          <a:xfrm>
            <a:off x="6355079" y="2092452"/>
            <a:ext cx="1382395" cy="735965"/>
          </a:xfrm>
          <a:custGeom>
            <a:avLst/>
            <a:gdLst/>
            <a:ahLst/>
            <a:cxnLst/>
            <a:rect l="l" t="t" r="r" b="b"/>
            <a:pathLst>
              <a:path w="1382395" h="735964">
                <a:moveTo>
                  <a:pt x="0" y="122681"/>
                </a:moveTo>
                <a:lnTo>
                  <a:pt x="9652" y="74929"/>
                </a:lnTo>
                <a:lnTo>
                  <a:pt x="35941" y="35941"/>
                </a:lnTo>
                <a:lnTo>
                  <a:pt x="74930" y="9651"/>
                </a:lnTo>
                <a:lnTo>
                  <a:pt x="122555" y="0"/>
                </a:lnTo>
                <a:lnTo>
                  <a:pt x="1259331" y="0"/>
                </a:lnTo>
                <a:lnTo>
                  <a:pt x="1307084" y="9651"/>
                </a:lnTo>
                <a:lnTo>
                  <a:pt x="1345946" y="35941"/>
                </a:lnTo>
                <a:lnTo>
                  <a:pt x="1372235" y="74929"/>
                </a:lnTo>
                <a:lnTo>
                  <a:pt x="1381887" y="122681"/>
                </a:lnTo>
                <a:lnTo>
                  <a:pt x="1381887" y="613155"/>
                </a:lnTo>
                <a:lnTo>
                  <a:pt x="1372235" y="660780"/>
                </a:lnTo>
                <a:lnTo>
                  <a:pt x="1345946" y="699770"/>
                </a:lnTo>
                <a:lnTo>
                  <a:pt x="1307084" y="726058"/>
                </a:lnTo>
                <a:lnTo>
                  <a:pt x="1259331" y="735711"/>
                </a:lnTo>
                <a:lnTo>
                  <a:pt x="122555" y="735711"/>
                </a:lnTo>
                <a:lnTo>
                  <a:pt x="74930" y="726058"/>
                </a:lnTo>
                <a:lnTo>
                  <a:pt x="35941" y="699770"/>
                </a:lnTo>
                <a:lnTo>
                  <a:pt x="9652" y="660780"/>
                </a:lnTo>
                <a:lnTo>
                  <a:pt x="0" y="613155"/>
                </a:lnTo>
                <a:lnTo>
                  <a:pt x="0" y="122681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8" name="bg object 438"/>
          <p:cNvSpPr/>
          <p:nvPr/>
        </p:nvSpPr>
        <p:spPr>
          <a:xfrm>
            <a:off x="99059" y="4902707"/>
            <a:ext cx="1304290" cy="601980"/>
          </a:xfrm>
          <a:custGeom>
            <a:avLst/>
            <a:gdLst/>
            <a:ahLst/>
            <a:cxnLst/>
            <a:rect l="l" t="t" r="r" b="b"/>
            <a:pathLst>
              <a:path w="1304290" h="601979">
                <a:moveTo>
                  <a:pt x="1203833" y="0"/>
                </a:moveTo>
                <a:lnTo>
                  <a:pt x="100152" y="0"/>
                </a:lnTo>
                <a:lnTo>
                  <a:pt x="61175" y="7874"/>
                </a:lnTo>
                <a:lnTo>
                  <a:pt x="29324" y="29337"/>
                </a:lnTo>
                <a:lnTo>
                  <a:pt x="7874" y="61213"/>
                </a:lnTo>
                <a:lnTo>
                  <a:pt x="0" y="100202"/>
                </a:lnTo>
                <a:lnTo>
                  <a:pt x="0" y="501268"/>
                </a:lnTo>
                <a:lnTo>
                  <a:pt x="7874" y="540257"/>
                </a:lnTo>
                <a:lnTo>
                  <a:pt x="29324" y="572134"/>
                </a:lnTo>
                <a:lnTo>
                  <a:pt x="61175" y="593597"/>
                </a:lnTo>
                <a:lnTo>
                  <a:pt x="100152" y="601471"/>
                </a:lnTo>
                <a:lnTo>
                  <a:pt x="1203833" y="601471"/>
                </a:lnTo>
                <a:lnTo>
                  <a:pt x="1242822" y="593597"/>
                </a:lnTo>
                <a:lnTo>
                  <a:pt x="1274699" y="572134"/>
                </a:lnTo>
                <a:lnTo>
                  <a:pt x="1296162" y="540257"/>
                </a:lnTo>
                <a:lnTo>
                  <a:pt x="1304036" y="501268"/>
                </a:lnTo>
                <a:lnTo>
                  <a:pt x="1304036" y="100202"/>
                </a:lnTo>
                <a:lnTo>
                  <a:pt x="1296162" y="61213"/>
                </a:lnTo>
                <a:lnTo>
                  <a:pt x="1274699" y="29337"/>
                </a:lnTo>
                <a:lnTo>
                  <a:pt x="1242822" y="7874"/>
                </a:lnTo>
                <a:lnTo>
                  <a:pt x="120383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9" name="bg object 439"/>
          <p:cNvSpPr/>
          <p:nvPr/>
        </p:nvSpPr>
        <p:spPr>
          <a:xfrm>
            <a:off x="99059" y="4902707"/>
            <a:ext cx="1303020" cy="601980"/>
          </a:xfrm>
          <a:custGeom>
            <a:avLst/>
            <a:gdLst/>
            <a:ahLst/>
            <a:cxnLst/>
            <a:rect l="l" t="t" r="r" b="b"/>
            <a:pathLst>
              <a:path w="1303020" h="601979">
                <a:moveTo>
                  <a:pt x="0" y="100329"/>
                </a:moveTo>
                <a:lnTo>
                  <a:pt x="7857" y="61213"/>
                </a:lnTo>
                <a:lnTo>
                  <a:pt x="29298" y="29337"/>
                </a:lnTo>
                <a:lnTo>
                  <a:pt x="61099" y="7874"/>
                </a:lnTo>
                <a:lnTo>
                  <a:pt x="100037" y="0"/>
                </a:lnTo>
                <a:lnTo>
                  <a:pt x="1202436" y="0"/>
                </a:lnTo>
                <a:lnTo>
                  <a:pt x="1241425" y="7874"/>
                </a:lnTo>
                <a:lnTo>
                  <a:pt x="1273175" y="29337"/>
                </a:lnTo>
                <a:lnTo>
                  <a:pt x="1294638" y="61213"/>
                </a:lnTo>
                <a:lnTo>
                  <a:pt x="1302512" y="100329"/>
                </a:lnTo>
                <a:lnTo>
                  <a:pt x="1302512" y="501522"/>
                </a:lnTo>
                <a:lnTo>
                  <a:pt x="1294638" y="540512"/>
                </a:lnTo>
                <a:lnTo>
                  <a:pt x="1273175" y="572388"/>
                </a:lnTo>
                <a:lnTo>
                  <a:pt x="1241425" y="593978"/>
                </a:lnTo>
                <a:lnTo>
                  <a:pt x="1202436" y="601852"/>
                </a:lnTo>
                <a:lnTo>
                  <a:pt x="100037" y="601852"/>
                </a:lnTo>
                <a:lnTo>
                  <a:pt x="61099" y="593978"/>
                </a:lnTo>
                <a:lnTo>
                  <a:pt x="29298" y="572388"/>
                </a:lnTo>
                <a:lnTo>
                  <a:pt x="7857" y="540512"/>
                </a:lnTo>
                <a:lnTo>
                  <a:pt x="0" y="501522"/>
                </a:lnTo>
                <a:lnTo>
                  <a:pt x="0" y="100329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0" name="bg object 440"/>
          <p:cNvSpPr/>
          <p:nvPr/>
        </p:nvSpPr>
        <p:spPr>
          <a:xfrm>
            <a:off x="11996928" y="6126480"/>
            <a:ext cx="1539240" cy="569595"/>
          </a:xfrm>
          <a:custGeom>
            <a:avLst/>
            <a:gdLst/>
            <a:ahLst/>
            <a:cxnLst/>
            <a:rect l="l" t="t" r="r" b="b"/>
            <a:pathLst>
              <a:path w="1539240" h="569595">
                <a:moveTo>
                  <a:pt x="1443862" y="0"/>
                </a:moveTo>
                <a:lnTo>
                  <a:pt x="94996" y="0"/>
                </a:lnTo>
                <a:lnTo>
                  <a:pt x="58039" y="7493"/>
                </a:lnTo>
                <a:lnTo>
                  <a:pt x="27813" y="27812"/>
                </a:lnTo>
                <a:lnTo>
                  <a:pt x="7493" y="58039"/>
                </a:lnTo>
                <a:lnTo>
                  <a:pt x="0" y="94996"/>
                </a:lnTo>
                <a:lnTo>
                  <a:pt x="0" y="474725"/>
                </a:lnTo>
                <a:lnTo>
                  <a:pt x="7493" y="511683"/>
                </a:lnTo>
                <a:lnTo>
                  <a:pt x="27813" y="541782"/>
                </a:lnTo>
                <a:lnTo>
                  <a:pt x="58039" y="562102"/>
                </a:lnTo>
                <a:lnTo>
                  <a:pt x="94996" y="569595"/>
                </a:lnTo>
                <a:lnTo>
                  <a:pt x="1443862" y="569595"/>
                </a:lnTo>
                <a:lnTo>
                  <a:pt x="1480820" y="562102"/>
                </a:lnTo>
                <a:lnTo>
                  <a:pt x="1511045" y="541782"/>
                </a:lnTo>
                <a:lnTo>
                  <a:pt x="1531366" y="511683"/>
                </a:lnTo>
                <a:lnTo>
                  <a:pt x="1538858" y="474725"/>
                </a:lnTo>
                <a:lnTo>
                  <a:pt x="1538858" y="94996"/>
                </a:lnTo>
                <a:lnTo>
                  <a:pt x="1531366" y="58039"/>
                </a:lnTo>
                <a:lnTo>
                  <a:pt x="1511045" y="27812"/>
                </a:lnTo>
                <a:lnTo>
                  <a:pt x="1480820" y="7493"/>
                </a:lnTo>
                <a:lnTo>
                  <a:pt x="14438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1" name="bg object 441"/>
          <p:cNvSpPr/>
          <p:nvPr/>
        </p:nvSpPr>
        <p:spPr>
          <a:xfrm>
            <a:off x="11996928" y="6126480"/>
            <a:ext cx="1537335" cy="570230"/>
          </a:xfrm>
          <a:custGeom>
            <a:avLst/>
            <a:gdLst/>
            <a:ahLst/>
            <a:cxnLst/>
            <a:rect l="l" t="t" r="r" b="b"/>
            <a:pathLst>
              <a:path w="1537334" h="570229">
                <a:moveTo>
                  <a:pt x="0" y="94996"/>
                </a:moveTo>
                <a:lnTo>
                  <a:pt x="7493" y="58039"/>
                </a:lnTo>
                <a:lnTo>
                  <a:pt x="27813" y="27812"/>
                </a:lnTo>
                <a:lnTo>
                  <a:pt x="57912" y="7493"/>
                </a:lnTo>
                <a:lnTo>
                  <a:pt x="94869" y="0"/>
                </a:lnTo>
                <a:lnTo>
                  <a:pt x="1442212" y="0"/>
                </a:lnTo>
                <a:lnTo>
                  <a:pt x="1479168" y="7493"/>
                </a:lnTo>
                <a:lnTo>
                  <a:pt x="1509395" y="27812"/>
                </a:lnTo>
                <a:lnTo>
                  <a:pt x="1529714" y="58039"/>
                </a:lnTo>
                <a:lnTo>
                  <a:pt x="1537208" y="94996"/>
                </a:lnTo>
                <a:lnTo>
                  <a:pt x="1537208" y="474980"/>
                </a:lnTo>
                <a:lnTo>
                  <a:pt x="1529714" y="511937"/>
                </a:lnTo>
                <a:lnTo>
                  <a:pt x="1509395" y="542163"/>
                </a:lnTo>
                <a:lnTo>
                  <a:pt x="1479168" y="562483"/>
                </a:lnTo>
                <a:lnTo>
                  <a:pt x="1442212" y="569976"/>
                </a:lnTo>
                <a:lnTo>
                  <a:pt x="94869" y="569976"/>
                </a:lnTo>
                <a:lnTo>
                  <a:pt x="57912" y="562483"/>
                </a:lnTo>
                <a:lnTo>
                  <a:pt x="27813" y="542163"/>
                </a:lnTo>
                <a:lnTo>
                  <a:pt x="7493" y="511937"/>
                </a:lnTo>
                <a:lnTo>
                  <a:pt x="0" y="474980"/>
                </a:lnTo>
                <a:lnTo>
                  <a:pt x="0" y="94996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2" name="bg object 442"/>
          <p:cNvSpPr/>
          <p:nvPr/>
        </p:nvSpPr>
        <p:spPr>
          <a:xfrm>
            <a:off x="11966447" y="4803647"/>
            <a:ext cx="1539240" cy="577215"/>
          </a:xfrm>
          <a:custGeom>
            <a:avLst/>
            <a:gdLst/>
            <a:ahLst/>
            <a:cxnLst/>
            <a:rect l="l" t="t" r="r" b="b"/>
            <a:pathLst>
              <a:path w="1539240" h="577214">
                <a:moveTo>
                  <a:pt x="1442592" y="0"/>
                </a:moveTo>
                <a:lnTo>
                  <a:pt x="96266" y="0"/>
                </a:lnTo>
                <a:lnTo>
                  <a:pt x="58800" y="7619"/>
                </a:lnTo>
                <a:lnTo>
                  <a:pt x="28194" y="28193"/>
                </a:lnTo>
                <a:lnTo>
                  <a:pt x="7620" y="58800"/>
                </a:lnTo>
                <a:lnTo>
                  <a:pt x="0" y="96138"/>
                </a:lnTo>
                <a:lnTo>
                  <a:pt x="0" y="480949"/>
                </a:lnTo>
                <a:lnTo>
                  <a:pt x="7620" y="518413"/>
                </a:lnTo>
                <a:lnTo>
                  <a:pt x="28194" y="549021"/>
                </a:lnTo>
                <a:lnTo>
                  <a:pt x="58800" y="569594"/>
                </a:lnTo>
                <a:lnTo>
                  <a:pt x="96266" y="577214"/>
                </a:lnTo>
                <a:lnTo>
                  <a:pt x="1442592" y="577214"/>
                </a:lnTo>
                <a:lnTo>
                  <a:pt x="1480057" y="569594"/>
                </a:lnTo>
                <a:lnTo>
                  <a:pt x="1510665" y="549021"/>
                </a:lnTo>
                <a:lnTo>
                  <a:pt x="1531238" y="518413"/>
                </a:lnTo>
                <a:lnTo>
                  <a:pt x="1538859" y="480949"/>
                </a:lnTo>
                <a:lnTo>
                  <a:pt x="1538859" y="96138"/>
                </a:lnTo>
                <a:lnTo>
                  <a:pt x="1531238" y="58800"/>
                </a:lnTo>
                <a:lnTo>
                  <a:pt x="1510665" y="28193"/>
                </a:lnTo>
                <a:lnTo>
                  <a:pt x="1480057" y="7619"/>
                </a:lnTo>
                <a:lnTo>
                  <a:pt x="144259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3" name="bg object 443"/>
          <p:cNvSpPr/>
          <p:nvPr/>
        </p:nvSpPr>
        <p:spPr>
          <a:xfrm>
            <a:off x="11966447" y="4803647"/>
            <a:ext cx="1537335" cy="577850"/>
          </a:xfrm>
          <a:custGeom>
            <a:avLst/>
            <a:gdLst/>
            <a:ahLst/>
            <a:cxnLst/>
            <a:rect l="l" t="t" r="r" b="b"/>
            <a:pathLst>
              <a:path w="1537334" h="577850">
                <a:moveTo>
                  <a:pt x="0" y="96265"/>
                </a:moveTo>
                <a:lnTo>
                  <a:pt x="7493" y="58800"/>
                </a:lnTo>
                <a:lnTo>
                  <a:pt x="28194" y="28193"/>
                </a:lnTo>
                <a:lnTo>
                  <a:pt x="58800" y="7619"/>
                </a:lnTo>
                <a:lnTo>
                  <a:pt x="96138" y="0"/>
                </a:lnTo>
                <a:lnTo>
                  <a:pt x="1441069" y="0"/>
                </a:lnTo>
                <a:lnTo>
                  <a:pt x="1478407" y="7619"/>
                </a:lnTo>
                <a:lnTo>
                  <a:pt x="1509013" y="28193"/>
                </a:lnTo>
                <a:lnTo>
                  <a:pt x="1529588" y="58800"/>
                </a:lnTo>
                <a:lnTo>
                  <a:pt x="1537207" y="96265"/>
                </a:lnTo>
                <a:lnTo>
                  <a:pt x="1537207" y="481329"/>
                </a:lnTo>
                <a:lnTo>
                  <a:pt x="1529588" y="518667"/>
                </a:lnTo>
                <a:lnTo>
                  <a:pt x="1509013" y="549275"/>
                </a:lnTo>
                <a:lnTo>
                  <a:pt x="1478407" y="569976"/>
                </a:lnTo>
                <a:lnTo>
                  <a:pt x="1441069" y="577468"/>
                </a:lnTo>
                <a:lnTo>
                  <a:pt x="96138" y="577468"/>
                </a:lnTo>
                <a:lnTo>
                  <a:pt x="58800" y="569976"/>
                </a:lnTo>
                <a:lnTo>
                  <a:pt x="28194" y="549275"/>
                </a:lnTo>
                <a:lnTo>
                  <a:pt x="7493" y="518667"/>
                </a:lnTo>
                <a:lnTo>
                  <a:pt x="0" y="481329"/>
                </a:lnTo>
                <a:lnTo>
                  <a:pt x="0" y="96265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4" name="bg object 444"/>
          <p:cNvSpPr/>
          <p:nvPr/>
        </p:nvSpPr>
        <p:spPr>
          <a:xfrm>
            <a:off x="1482851" y="4892039"/>
            <a:ext cx="1316355" cy="735965"/>
          </a:xfrm>
          <a:custGeom>
            <a:avLst/>
            <a:gdLst/>
            <a:ahLst/>
            <a:cxnLst/>
            <a:rect l="l" t="t" r="r" b="b"/>
            <a:pathLst>
              <a:path w="1316355" h="735964">
                <a:moveTo>
                  <a:pt x="1193418" y="0"/>
                </a:moveTo>
                <a:lnTo>
                  <a:pt x="122681" y="0"/>
                </a:lnTo>
                <a:lnTo>
                  <a:pt x="74929" y="9651"/>
                </a:lnTo>
                <a:lnTo>
                  <a:pt x="35940" y="35940"/>
                </a:lnTo>
                <a:lnTo>
                  <a:pt x="9651" y="74930"/>
                </a:lnTo>
                <a:lnTo>
                  <a:pt x="0" y="122682"/>
                </a:lnTo>
                <a:lnTo>
                  <a:pt x="0" y="613283"/>
                </a:lnTo>
                <a:lnTo>
                  <a:pt x="9651" y="661035"/>
                </a:lnTo>
                <a:lnTo>
                  <a:pt x="35940" y="700024"/>
                </a:lnTo>
                <a:lnTo>
                  <a:pt x="74929" y="726313"/>
                </a:lnTo>
                <a:lnTo>
                  <a:pt x="122681" y="735964"/>
                </a:lnTo>
                <a:lnTo>
                  <a:pt x="1193418" y="735964"/>
                </a:lnTo>
                <a:lnTo>
                  <a:pt x="1241171" y="726313"/>
                </a:lnTo>
                <a:lnTo>
                  <a:pt x="1280160" y="700024"/>
                </a:lnTo>
                <a:lnTo>
                  <a:pt x="1306575" y="661035"/>
                </a:lnTo>
                <a:lnTo>
                  <a:pt x="1316100" y="613283"/>
                </a:lnTo>
                <a:lnTo>
                  <a:pt x="1316100" y="122682"/>
                </a:lnTo>
                <a:lnTo>
                  <a:pt x="1306575" y="74930"/>
                </a:lnTo>
                <a:lnTo>
                  <a:pt x="1280160" y="35940"/>
                </a:lnTo>
                <a:lnTo>
                  <a:pt x="1241171" y="9651"/>
                </a:lnTo>
                <a:lnTo>
                  <a:pt x="119341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5" name="bg object 445"/>
          <p:cNvSpPr/>
          <p:nvPr/>
        </p:nvSpPr>
        <p:spPr>
          <a:xfrm>
            <a:off x="1499615" y="4892039"/>
            <a:ext cx="1278890" cy="735965"/>
          </a:xfrm>
          <a:custGeom>
            <a:avLst/>
            <a:gdLst/>
            <a:ahLst/>
            <a:cxnLst/>
            <a:rect l="l" t="t" r="r" b="b"/>
            <a:pathLst>
              <a:path w="1278889" h="735964">
                <a:moveTo>
                  <a:pt x="0" y="122555"/>
                </a:moveTo>
                <a:lnTo>
                  <a:pt x="9397" y="74930"/>
                </a:lnTo>
                <a:lnTo>
                  <a:pt x="34925" y="35940"/>
                </a:lnTo>
                <a:lnTo>
                  <a:pt x="72771" y="9651"/>
                </a:lnTo>
                <a:lnTo>
                  <a:pt x="119253" y="0"/>
                </a:lnTo>
                <a:lnTo>
                  <a:pt x="1159256" y="0"/>
                </a:lnTo>
                <a:lnTo>
                  <a:pt x="1205611" y="9651"/>
                </a:lnTo>
                <a:lnTo>
                  <a:pt x="1243584" y="35940"/>
                </a:lnTo>
                <a:lnTo>
                  <a:pt x="1269111" y="74930"/>
                </a:lnTo>
                <a:lnTo>
                  <a:pt x="1278509" y="122555"/>
                </a:lnTo>
                <a:lnTo>
                  <a:pt x="1278509" y="612901"/>
                </a:lnTo>
                <a:lnTo>
                  <a:pt x="1269111" y="660654"/>
                </a:lnTo>
                <a:lnTo>
                  <a:pt x="1243584" y="699643"/>
                </a:lnTo>
                <a:lnTo>
                  <a:pt x="1205611" y="725932"/>
                </a:lnTo>
                <a:lnTo>
                  <a:pt x="1159256" y="735584"/>
                </a:lnTo>
                <a:lnTo>
                  <a:pt x="119253" y="735584"/>
                </a:lnTo>
                <a:lnTo>
                  <a:pt x="72771" y="725932"/>
                </a:lnTo>
                <a:lnTo>
                  <a:pt x="34925" y="699643"/>
                </a:lnTo>
                <a:lnTo>
                  <a:pt x="9397" y="660654"/>
                </a:lnTo>
                <a:lnTo>
                  <a:pt x="0" y="612901"/>
                </a:lnTo>
                <a:lnTo>
                  <a:pt x="0" y="122555"/>
                </a:lnTo>
                <a:close/>
              </a:path>
            </a:pathLst>
          </a:custGeom>
          <a:ln w="125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6" name="bg object 446"/>
          <p:cNvSpPr/>
          <p:nvPr/>
        </p:nvSpPr>
        <p:spPr>
          <a:xfrm>
            <a:off x="7097268" y="4690871"/>
            <a:ext cx="1463040" cy="472440"/>
          </a:xfrm>
          <a:custGeom>
            <a:avLst/>
            <a:gdLst/>
            <a:ahLst/>
            <a:cxnLst/>
            <a:rect l="l" t="t" r="r" b="b"/>
            <a:pathLst>
              <a:path w="1463040" h="472439">
                <a:moveTo>
                  <a:pt x="1384300" y="0"/>
                </a:moveTo>
                <a:lnTo>
                  <a:pt x="78612" y="0"/>
                </a:lnTo>
                <a:lnTo>
                  <a:pt x="48005" y="6223"/>
                </a:lnTo>
                <a:lnTo>
                  <a:pt x="22986" y="22987"/>
                </a:lnTo>
                <a:lnTo>
                  <a:pt x="6223" y="48005"/>
                </a:lnTo>
                <a:lnTo>
                  <a:pt x="0" y="78612"/>
                </a:lnTo>
                <a:lnTo>
                  <a:pt x="0" y="393445"/>
                </a:lnTo>
                <a:lnTo>
                  <a:pt x="6223" y="424052"/>
                </a:lnTo>
                <a:lnTo>
                  <a:pt x="22986" y="449072"/>
                </a:lnTo>
                <a:lnTo>
                  <a:pt x="48005" y="465836"/>
                </a:lnTo>
                <a:lnTo>
                  <a:pt x="78612" y="472058"/>
                </a:lnTo>
                <a:lnTo>
                  <a:pt x="1384300" y="472058"/>
                </a:lnTo>
                <a:lnTo>
                  <a:pt x="1414906" y="465836"/>
                </a:lnTo>
                <a:lnTo>
                  <a:pt x="1439926" y="449072"/>
                </a:lnTo>
                <a:lnTo>
                  <a:pt x="1456689" y="424052"/>
                </a:lnTo>
                <a:lnTo>
                  <a:pt x="1462912" y="393445"/>
                </a:lnTo>
                <a:lnTo>
                  <a:pt x="1462912" y="78612"/>
                </a:lnTo>
                <a:lnTo>
                  <a:pt x="1456689" y="48005"/>
                </a:lnTo>
                <a:lnTo>
                  <a:pt x="1439926" y="22987"/>
                </a:lnTo>
                <a:lnTo>
                  <a:pt x="1414906" y="6223"/>
                </a:lnTo>
                <a:lnTo>
                  <a:pt x="13843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7" name="bg object 447"/>
          <p:cNvSpPr/>
          <p:nvPr/>
        </p:nvSpPr>
        <p:spPr>
          <a:xfrm>
            <a:off x="7097268" y="4690871"/>
            <a:ext cx="1463040" cy="471805"/>
          </a:xfrm>
          <a:custGeom>
            <a:avLst/>
            <a:gdLst/>
            <a:ahLst/>
            <a:cxnLst/>
            <a:rect l="l" t="t" r="r" b="b"/>
            <a:pathLst>
              <a:path w="1463040" h="471804">
                <a:moveTo>
                  <a:pt x="0" y="78612"/>
                </a:moveTo>
                <a:lnTo>
                  <a:pt x="6223" y="48005"/>
                </a:lnTo>
                <a:lnTo>
                  <a:pt x="22986" y="22987"/>
                </a:lnTo>
                <a:lnTo>
                  <a:pt x="48005" y="6223"/>
                </a:lnTo>
                <a:lnTo>
                  <a:pt x="78612" y="0"/>
                </a:lnTo>
                <a:lnTo>
                  <a:pt x="1384173" y="0"/>
                </a:lnTo>
                <a:lnTo>
                  <a:pt x="1414779" y="6223"/>
                </a:lnTo>
                <a:lnTo>
                  <a:pt x="1439799" y="22987"/>
                </a:lnTo>
                <a:lnTo>
                  <a:pt x="1456562" y="48005"/>
                </a:lnTo>
                <a:lnTo>
                  <a:pt x="1462785" y="78612"/>
                </a:lnTo>
                <a:lnTo>
                  <a:pt x="1462785" y="393191"/>
                </a:lnTo>
                <a:lnTo>
                  <a:pt x="1456562" y="423799"/>
                </a:lnTo>
                <a:lnTo>
                  <a:pt x="1439799" y="448817"/>
                </a:lnTo>
                <a:lnTo>
                  <a:pt x="1414779" y="465708"/>
                </a:lnTo>
                <a:lnTo>
                  <a:pt x="1384173" y="471804"/>
                </a:lnTo>
                <a:lnTo>
                  <a:pt x="78612" y="471804"/>
                </a:lnTo>
                <a:lnTo>
                  <a:pt x="48005" y="465708"/>
                </a:lnTo>
                <a:lnTo>
                  <a:pt x="22986" y="448817"/>
                </a:lnTo>
                <a:lnTo>
                  <a:pt x="6223" y="423799"/>
                </a:lnTo>
                <a:lnTo>
                  <a:pt x="0" y="393191"/>
                </a:lnTo>
                <a:lnTo>
                  <a:pt x="0" y="78612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8" name="bg object 448"/>
          <p:cNvSpPr/>
          <p:nvPr/>
        </p:nvSpPr>
        <p:spPr>
          <a:xfrm>
            <a:off x="7089647" y="5228844"/>
            <a:ext cx="1464310" cy="708660"/>
          </a:xfrm>
          <a:custGeom>
            <a:avLst/>
            <a:gdLst/>
            <a:ahLst/>
            <a:cxnLst/>
            <a:rect l="l" t="t" r="r" b="b"/>
            <a:pathLst>
              <a:path w="1464309" h="708660">
                <a:moveTo>
                  <a:pt x="1345819" y="0"/>
                </a:moveTo>
                <a:lnTo>
                  <a:pt x="118109" y="0"/>
                </a:lnTo>
                <a:lnTo>
                  <a:pt x="72135" y="9270"/>
                </a:lnTo>
                <a:lnTo>
                  <a:pt x="34544" y="34543"/>
                </a:lnTo>
                <a:lnTo>
                  <a:pt x="9271" y="72135"/>
                </a:lnTo>
                <a:lnTo>
                  <a:pt x="0" y="118109"/>
                </a:lnTo>
                <a:lnTo>
                  <a:pt x="0" y="590422"/>
                </a:lnTo>
                <a:lnTo>
                  <a:pt x="9271" y="636396"/>
                </a:lnTo>
                <a:lnTo>
                  <a:pt x="34544" y="673861"/>
                </a:lnTo>
                <a:lnTo>
                  <a:pt x="72135" y="699134"/>
                </a:lnTo>
                <a:lnTo>
                  <a:pt x="118109" y="708532"/>
                </a:lnTo>
                <a:lnTo>
                  <a:pt x="1345819" y="708532"/>
                </a:lnTo>
                <a:lnTo>
                  <a:pt x="1391793" y="699134"/>
                </a:lnTo>
                <a:lnTo>
                  <a:pt x="1429384" y="673861"/>
                </a:lnTo>
                <a:lnTo>
                  <a:pt x="1454657" y="636396"/>
                </a:lnTo>
                <a:lnTo>
                  <a:pt x="1463928" y="590422"/>
                </a:lnTo>
                <a:lnTo>
                  <a:pt x="1463928" y="118109"/>
                </a:lnTo>
                <a:lnTo>
                  <a:pt x="1454657" y="72135"/>
                </a:lnTo>
                <a:lnTo>
                  <a:pt x="1429384" y="34543"/>
                </a:lnTo>
                <a:lnTo>
                  <a:pt x="1391793" y="9270"/>
                </a:lnTo>
                <a:lnTo>
                  <a:pt x="134581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9" name="bg object 449"/>
          <p:cNvSpPr/>
          <p:nvPr/>
        </p:nvSpPr>
        <p:spPr>
          <a:xfrm>
            <a:off x="7089647" y="5228844"/>
            <a:ext cx="1463040" cy="708660"/>
          </a:xfrm>
          <a:custGeom>
            <a:avLst/>
            <a:gdLst/>
            <a:ahLst/>
            <a:cxnLst/>
            <a:rect l="l" t="t" r="r" b="b"/>
            <a:pathLst>
              <a:path w="1463040" h="708660">
                <a:moveTo>
                  <a:pt x="0" y="117982"/>
                </a:moveTo>
                <a:lnTo>
                  <a:pt x="9271" y="72135"/>
                </a:lnTo>
                <a:lnTo>
                  <a:pt x="34544" y="34543"/>
                </a:lnTo>
                <a:lnTo>
                  <a:pt x="72135" y="9270"/>
                </a:lnTo>
                <a:lnTo>
                  <a:pt x="117982" y="0"/>
                </a:lnTo>
                <a:lnTo>
                  <a:pt x="1344929" y="0"/>
                </a:lnTo>
                <a:lnTo>
                  <a:pt x="1390903" y="9270"/>
                </a:lnTo>
                <a:lnTo>
                  <a:pt x="1428369" y="34543"/>
                </a:lnTo>
                <a:lnTo>
                  <a:pt x="1453642" y="72135"/>
                </a:lnTo>
                <a:lnTo>
                  <a:pt x="1462912" y="117982"/>
                </a:lnTo>
                <a:lnTo>
                  <a:pt x="1462912" y="590041"/>
                </a:lnTo>
                <a:lnTo>
                  <a:pt x="1453642" y="636015"/>
                </a:lnTo>
                <a:lnTo>
                  <a:pt x="1428369" y="673607"/>
                </a:lnTo>
                <a:lnTo>
                  <a:pt x="1390903" y="698880"/>
                </a:lnTo>
                <a:lnTo>
                  <a:pt x="1344929" y="708151"/>
                </a:lnTo>
                <a:lnTo>
                  <a:pt x="117982" y="708151"/>
                </a:lnTo>
                <a:lnTo>
                  <a:pt x="72135" y="698880"/>
                </a:lnTo>
                <a:lnTo>
                  <a:pt x="34544" y="673607"/>
                </a:lnTo>
                <a:lnTo>
                  <a:pt x="9271" y="636015"/>
                </a:lnTo>
                <a:lnTo>
                  <a:pt x="0" y="590041"/>
                </a:lnTo>
                <a:lnTo>
                  <a:pt x="0" y="117982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0" name="bg object 450"/>
          <p:cNvSpPr/>
          <p:nvPr/>
        </p:nvSpPr>
        <p:spPr>
          <a:xfrm>
            <a:off x="8741664" y="4928615"/>
            <a:ext cx="1455420" cy="523875"/>
          </a:xfrm>
          <a:custGeom>
            <a:avLst/>
            <a:gdLst/>
            <a:ahLst/>
            <a:cxnLst/>
            <a:rect l="l" t="t" r="r" b="b"/>
            <a:pathLst>
              <a:path w="1455420" h="523875">
                <a:moveTo>
                  <a:pt x="1367916" y="0"/>
                </a:moveTo>
                <a:lnTo>
                  <a:pt x="87375" y="0"/>
                </a:lnTo>
                <a:lnTo>
                  <a:pt x="53339" y="6858"/>
                </a:lnTo>
                <a:lnTo>
                  <a:pt x="25653" y="25526"/>
                </a:lnTo>
                <a:lnTo>
                  <a:pt x="6857" y="53339"/>
                </a:lnTo>
                <a:lnTo>
                  <a:pt x="0" y="87249"/>
                </a:lnTo>
                <a:lnTo>
                  <a:pt x="0" y="436499"/>
                </a:lnTo>
                <a:lnTo>
                  <a:pt x="6857" y="470535"/>
                </a:lnTo>
                <a:lnTo>
                  <a:pt x="25653" y="498221"/>
                </a:lnTo>
                <a:lnTo>
                  <a:pt x="53339" y="517017"/>
                </a:lnTo>
                <a:lnTo>
                  <a:pt x="87375" y="523875"/>
                </a:lnTo>
                <a:lnTo>
                  <a:pt x="1367916" y="523875"/>
                </a:lnTo>
                <a:lnTo>
                  <a:pt x="1401952" y="517017"/>
                </a:lnTo>
                <a:lnTo>
                  <a:pt x="1429765" y="498221"/>
                </a:lnTo>
                <a:lnTo>
                  <a:pt x="1448434" y="470535"/>
                </a:lnTo>
                <a:lnTo>
                  <a:pt x="1455292" y="436499"/>
                </a:lnTo>
                <a:lnTo>
                  <a:pt x="1455292" y="87249"/>
                </a:lnTo>
                <a:lnTo>
                  <a:pt x="1448434" y="53339"/>
                </a:lnTo>
                <a:lnTo>
                  <a:pt x="1429765" y="25526"/>
                </a:lnTo>
                <a:lnTo>
                  <a:pt x="1401952" y="6858"/>
                </a:lnTo>
                <a:lnTo>
                  <a:pt x="136791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1" name="bg object 451"/>
          <p:cNvSpPr/>
          <p:nvPr/>
        </p:nvSpPr>
        <p:spPr>
          <a:xfrm>
            <a:off x="8904731" y="4928615"/>
            <a:ext cx="1202055" cy="524510"/>
          </a:xfrm>
          <a:custGeom>
            <a:avLst/>
            <a:gdLst/>
            <a:ahLst/>
            <a:cxnLst/>
            <a:rect l="l" t="t" r="r" b="b"/>
            <a:pathLst>
              <a:path w="1202054" h="524510">
                <a:moveTo>
                  <a:pt x="0" y="87375"/>
                </a:moveTo>
                <a:lnTo>
                  <a:pt x="5715" y="53339"/>
                </a:lnTo>
                <a:lnTo>
                  <a:pt x="21209" y="25654"/>
                </a:lnTo>
                <a:lnTo>
                  <a:pt x="44069" y="6858"/>
                </a:lnTo>
                <a:lnTo>
                  <a:pt x="72263" y="0"/>
                </a:lnTo>
                <a:lnTo>
                  <a:pt x="1129665" y="0"/>
                </a:lnTo>
                <a:lnTo>
                  <a:pt x="1157732" y="6858"/>
                </a:lnTo>
                <a:lnTo>
                  <a:pt x="1180719" y="25654"/>
                </a:lnTo>
                <a:lnTo>
                  <a:pt x="1196213" y="53339"/>
                </a:lnTo>
                <a:lnTo>
                  <a:pt x="1201801" y="87375"/>
                </a:lnTo>
                <a:lnTo>
                  <a:pt x="1201801" y="436880"/>
                </a:lnTo>
                <a:lnTo>
                  <a:pt x="1196213" y="470916"/>
                </a:lnTo>
                <a:lnTo>
                  <a:pt x="1180719" y="498601"/>
                </a:lnTo>
                <a:lnTo>
                  <a:pt x="1157732" y="517398"/>
                </a:lnTo>
                <a:lnTo>
                  <a:pt x="1129665" y="524256"/>
                </a:lnTo>
                <a:lnTo>
                  <a:pt x="72263" y="524256"/>
                </a:lnTo>
                <a:lnTo>
                  <a:pt x="44069" y="517398"/>
                </a:lnTo>
                <a:lnTo>
                  <a:pt x="21209" y="498601"/>
                </a:lnTo>
                <a:lnTo>
                  <a:pt x="5715" y="470916"/>
                </a:lnTo>
                <a:lnTo>
                  <a:pt x="0" y="436880"/>
                </a:lnTo>
                <a:lnTo>
                  <a:pt x="0" y="87375"/>
                </a:lnTo>
                <a:close/>
              </a:path>
            </a:pathLst>
          </a:custGeom>
          <a:ln w="1233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2" name="bg object 452"/>
          <p:cNvSpPr/>
          <p:nvPr/>
        </p:nvSpPr>
        <p:spPr>
          <a:xfrm>
            <a:off x="8720328" y="5516880"/>
            <a:ext cx="1454150" cy="523875"/>
          </a:xfrm>
          <a:custGeom>
            <a:avLst/>
            <a:gdLst/>
            <a:ahLst/>
            <a:cxnLst/>
            <a:rect l="l" t="t" r="r" b="b"/>
            <a:pathLst>
              <a:path w="1454150" h="523875">
                <a:moveTo>
                  <a:pt x="1366520" y="0"/>
                </a:moveTo>
                <a:lnTo>
                  <a:pt x="87375" y="0"/>
                </a:lnTo>
                <a:lnTo>
                  <a:pt x="53340" y="6858"/>
                </a:lnTo>
                <a:lnTo>
                  <a:pt x="25526" y="25527"/>
                </a:lnTo>
                <a:lnTo>
                  <a:pt x="6857" y="53340"/>
                </a:lnTo>
                <a:lnTo>
                  <a:pt x="0" y="87249"/>
                </a:lnTo>
                <a:lnTo>
                  <a:pt x="0" y="436499"/>
                </a:lnTo>
                <a:lnTo>
                  <a:pt x="6857" y="470535"/>
                </a:lnTo>
                <a:lnTo>
                  <a:pt x="25526" y="498221"/>
                </a:lnTo>
                <a:lnTo>
                  <a:pt x="53340" y="517017"/>
                </a:lnTo>
                <a:lnTo>
                  <a:pt x="87375" y="523875"/>
                </a:lnTo>
                <a:lnTo>
                  <a:pt x="1366520" y="523875"/>
                </a:lnTo>
                <a:lnTo>
                  <a:pt x="1400428" y="517017"/>
                </a:lnTo>
                <a:lnTo>
                  <a:pt x="1428242" y="498221"/>
                </a:lnTo>
                <a:lnTo>
                  <a:pt x="1446911" y="470535"/>
                </a:lnTo>
                <a:lnTo>
                  <a:pt x="1453769" y="436499"/>
                </a:lnTo>
                <a:lnTo>
                  <a:pt x="1453769" y="87249"/>
                </a:lnTo>
                <a:lnTo>
                  <a:pt x="1446911" y="53340"/>
                </a:lnTo>
                <a:lnTo>
                  <a:pt x="1428242" y="25527"/>
                </a:lnTo>
                <a:lnTo>
                  <a:pt x="1400428" y="6858"/>
                </a:lnTo>
                <a:lnTo>
                  <a:pt x="13665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3" name="bg object 453"/>
          <p:cNvSpPr/>
          <p:nvPr/>
        </p:nvSpPr>
        <p:spPr>
          <a:xfrm>
            <a:off x="8912352" y="5516880"/>
            <a:ext cx="1170305" cy="523240"/>
          </a:xfrm>
          <a:custGeom>
            <a:avLst/>
            <a:gdLst/>
            <a:ahLst/>
            <a:cxnLst/>
            <a:rect l="l" t="t" r="r" b="b"/>
            <a:pathLst>
              <a:path w="1170304" h="523239">
                <a:moveTo>
                  <a:pt x="0" y="87122"/>
                </a:moveTo>
                <a:lnTo>
                  <a:pt x="5461" y="53212"/>
                </a:lnTo>
                <a:lnTo>
                  <a:pt x="20574" y="25527"/>
                </a:lnTo>
                <a:lnTo>
                  <a:pt x="42925" y="6858"/>
                </a:lnTo>
                <a:lnTo>
                  <a:pt x="70357" y="0"/>
                </a:lnTo>
                <a:lnTo>
                  <a:pt x="1100074" y="0"/>
                </a:lnTo>
                <a:lnTo>
                  <a:pt x="1127378" y="6858"/>
                </a:lnTo>
                <a:lnTo>
                  <a:pt x="1149730" y="25527"/>
                </a:lnTo>
                <a:lnTo>
                  <a:pt x="1164844" y="53212"/>
                </a:lnTo>
                <a:lnTo>
                  <a:pt x="1170304" y="87122"/>
                </a:lnTo>
                <a:lnTo>
                  <a:pt x="1170304" y="435610"/>
                </a:lnTo>
                <a:lnTo>
                  <a:pt x="1164844" y="469519"/>
                </a:lnTo>
                <a:lnTo>
                  <a:pt x="1149730" y="497205"/>
                </a:lnTo>
                <a:lnTo>
                  <a:pt x="1127378" y="515874"/>
                </a:lnTo>
                <a:lnTo>
                  <a:pt x="1100074" y="522732"/>
                </a:lnTo>
                <a:lnTo>
                  <a:pt x="70357" y="522732"/>
                </a:lnTo>
                <a:lnTo>
                  <a:pt x="42925" y="515874"/>
                </a:lnTo>
                <a:lnTo>
                  <a:pt x="20574" y="497205"/>
                </a:lnTo>
                <a:lnTo>
                  <a:pt x="5461" y="469519"/>
                </a:lnTo>
                <a:lnTo>
                  <a:pt x="0" y="435610"/>
                </a:lnTo>
                <a:lnTo>
                  <a:pt x="0" y="87122"/>
                </a:lnTo>
                <a:close/>
              </a:path>
            </a:pathLst>
          </a:custGeom>
          <a:ln w="122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4" name="bg object 454"/>
          <p:cNvSpPr/>
          <p:nvPr/>
        </p:nvSpPr>
        <p:spPr>
          <a:xfrm>
            <a:off x="2907791" y="4820412"/>
            <a:ext cx="1281430" cy="603885"/>
          </a:xfrm>
          <a:custGeom>
            <a:avLst/>
            <a:gdLst/>
            <a:ahLst/>
            <a:cxnLst/>
            <a:rect l="l" t="t" r="r" b="b"/>
            <a:pathLst>
              <a:path w="1281429" h="603885">
                <a:moveTo>
                  <a:pt x="1181099" y="0"/>
                </a:moveTo>
                <a:lnTo>
                  <a:pt x="100330" y="0"/>
                </a:lnTo>
                <a:lnTo>
                  <a:pt x="61340" y="7874"/>
                </a:lnTo>
                <a:lnTo>
                  <a:pt x="29337" y="29463"/>
                </a:lnTo>
                <a:lnTo>
                  <a:pt x="7874" y="61467"/>
                </a:lnTo>
                <a:lnTo>
                  <a:pt x="0" y="100584"/>
                </a:lnTo>
                <a:lnTo>
                  <a:pt x="0" y="502920"/>
                </a:lnTo>
                <a:lnTo>
                  <a:pt x="7874" y="542036"/>
                </a:lnTo>
                <a:lnTo>
                  <a:pt x="29337" y="574039"/>
                </a:lnTo>
                <a:lnTo>
                  <a:pt x="61340" y="595629"/>
                </a:lnTo>
                <a:lnTo>
                  <a:pt x="100330" y="603503"/>
                </a:lnTo>
                <a:lnTo>
                  <a:pt x="1181099" y="603503"/>
                </a:lnTo>
                <a:lnTo>
                  <a:pt x="1220216" y="595629"/>
                </a:lnTo>
                <a:lnTo>
                  <a:pt x="1252093" y="574039"/>
                </a:lnTo>
                <a:lnTo>
                  <a:pt x="1273556" y="542036"/>
                </a:lnTo>
                <a:lnTo>
                  <a:pt x="1281430" y="502920"/>
                </a:lnTo>
                <a:lnTo>
                  <a:pt x="1281430" y="100584"/>
                </a:lnTo>
                <a:lnTo>
                  <a:pt x="1273556" y="61467"/>
                </a:lnTo>
                <a:lnTo>
                  <a:pt x="1252093" y="29463"/>
                </a:lnTo>
                <a:lnTo>
                  <a:pt x="1220216" y="7874"/>
                </a:lnTo>
                <a:lnTo>
                  <a:pt x="11810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5" name="bg object 455"/>
          <p:cNvSpPr/>
          <p:nvPr/>
        </p:nvSpPr>
        <p:spPr>
          <a:xfrm>
            <a:off x="2907791" y="4820412"/>
            <a:ext cx="1281430" cy="603250"/>
          </a:xfrm>
          <a:custGeom>
            <a:avLst/>
            <a:gdLst/>
            <a:ahLst/>
            <a:cxnLst/>
            <a:rect l="l" t="t" r="r" b="b"/>
            <a:pathLst>
              <a:path w="1281429" h="603250">
                <a:moveTo>
                  <a:pt x="0" y="100584"/>
                </a:moveTo>
                <a:lnTo>
                  <a:pt x="7874" y="61340"/>
                </a:lnTo>
                <a:lnTo>
                  <a:pt x="29337" y="29463"/>
                </a:lnTo>
                <a:lnTo>
                  <a:pt x="61340" y="7874"/>
                </a:lnTo>
                <a:lnTo>
                  <a:pt x="100330" y="0"/>
                </a:lnTo>
                <a:lnTo>
                  <a:pt x="1181099" y="0"/>
                </a:lnTo>
                <a:lnTo>
                  <a:pt x="1220216" y="7874"/>
                </a:lnTo>
                <a:lnTo>
                  <a:pt x="1252093" y="29463"/>
                </a:lnTo>
                <a:lnTo>
                  <a:pt x="1273556" y="61340"/>
                </a:lnTo>
                <a:lnTo>
                  <a:pt x="1281430" y="100584"/>
                </a:lnTo>
                <a:lnTo>
                  <a:pt x="1281430" y="502665"/>
                </a:lnTo>
                <a:lnTo>
                  <a:pt x="1273556" y="541782"/>
                </a:lnTo>
                <a:lnTo>
                  <a:pt x="1252093" y="573786"/>
                </a:lnTo>
                <a:lnTo>
                  <a:pt x="1220216" y="595249"/>
                </a:lnTo>
                <a:lnTo>
                  <a:pt x="1181099" y="603123"/>
                </a:lnTo>
                <a:lnTo>
                  <a:pt x="100330" y="603123"/>
                </a:lnTo>
                <a:lnTo>
                  <a:pt x="61340" y="595249"/>
                </a:lnTo>
                <a:lnTo>
                  <a:pt x="29337" y="573786"/>
                </a:lnTo>
                <a:lnTo>
                  <a:pt x="7874" y="541782"/>
                </a:lnTo>
                <a:lnTo>
                  <a:pt x="0" y="502665"/>
                </a:lnTo>
                <a:lnTo>
                  <a:pt x="0" y="100584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6" name="bg object 456"/>
          <p:cNvSpPr/>
          <p:nvPr/>
        </p:nvSpPr>
        <p:spPr>
          <a:xfrm>
            <a:off x="5730240" y="4748783"/>
            <a:ext cx="1290955" cy="725170"/>
          </a:xfrm>
          <a:custGeom>
            <a:avLst/>
            <a:gdLst/>
            <a:ahLst/>
            <a:cxnLst/>
            <a:rect l="l" t="t" r="r" b="b"/>
            <a:pathLst>
              <a:path w="1290954" h="725170">
                <a:moveTo>
                  <a:pt x="1169796" y="0"/>
                </a:moveTo>
                <a:lnTo>
                  <a:pt x="120904" y="0"/>
                </a:lnTo>
                <a:lnTo>
                  <a:pt x="73787" y="9525"/>
                </a:lnTo>
                <a:lnTo>
                  <a:pt x="35433" y="35432"/>
                </a:lnTo>
                <a:lnTo>
                  <a:pt x="9525" y="73787"/>
                </a:lnTo>
                <a:lnTo>
                  <a:pt x="0" y="120776"/>
                </a:lnTo>
                <a:lnTo>
                  <a:pt x="0" y="604138"/>
                </a:lnTo>
                <a:lnTo>
                  <a:pt x="9525" y="651128"/>
                </a:lnTo>
                <a:lnTo>
                  <a:pt x="35433" y="689610"/>
                </a:lnTo>
                <a:lnTo>
                  <a:pt x="73787" y="715517"/>
                </a:lnTo>
                <a:lnTo>
                  <a:pt x="120904" y="724915"/>
                </a:lnTo>
                <a:lnTo>
                  <a:pt x="1169796" y="724915"/>
                </a:lnTo>
                <a:lnTo>
                  <a:pt x="1216787" y="715517"/>
                </a:lnTo>
                <a:lnTo>
                  <a:pt x="1255267" y="689610"/>
                </a:lnTo>
                <a:lnTo>
                  <a:pt x="1281176" y="651128"/>
                </a:lnTo>
                <a:lnTo>
                  <a:pt x="1290701" y="604138"/>
                </a:lnTo>
                <a:lnTo>
                  <a:pt x="1290701" y="120776"/>
                </a:lnTo>
                <a:lnTo>
                  <a:pt x="1281176" y="73787"/>
                </a:lnTo>
                <a:lnTo>
                  <a:pt x="1255267" y="35432"/>
                </a:lnTo>
                <a:lnTo>
                  <a:pt x="1216787" y="9525"/>
                </a:lnTo>
                <a:lnTo>
                  <a:pt x="116979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7" name="bg object 457"/>
          <p:cNvSpPr/>
          <p:nvPr/>
        </p:nvSpPr>
        <p:spPr>
          <a:xfrm>
            <a:off x="5730240" y="4748783"/>
            <a:ext cx="1289050" cy="725170"/>
          </a:xfrm>
          <a:custGeom>
            <a:avLst/>
            <a:gdLst/>
            <a:ahLst/>
            <a:cxnLst/>
            <a:rect l="l" t="t" r="r" b="b"/>
            <a:pathLst>
              <a:path w="1289050" h="725170">
                <a:moveTo>
                  <a:pt x="0" y="120903"/>
                </a:moveTo>
                <a:lnTo>
                  <a:pt x="9525" y="73787"/>
                </a:lnTo>
                <a:lnTo>
                  <a:pt x="35306" y="35432"/>
                </a:lnTo>
                <a:lnTo>
                  <a:pt x="73787" y="9525"/>
                </a:lnTo>
                <a:lnTo>
                  <a:pt x="120776" y="0"/>
                </a:lnTo>
                <a:lnTo>
                  <a:pt x="1168400" y="0"/>
                </a:lnTo>
                <a:lnTo>
                  <a:pt x="1215389" y="9525"/>
                </a:lnTo>
                <a:lnTo>
                  <a:pt x="1253743" y="35432"/>
                </a:lnTo>
                <a:lnTo>
                  <a:pt x="1279652" y="73787"/>
                </a:lnTo>
                <a:lnTo>
                  <a:pt x="1289050" y="120903"/>
                </a:lnTo>
                <a:lnTo>
                  <a:pt x="1289050" y="604392"/>
                </a:lnTo>
                <a:lnTo>
                  <a:pt x="1279652" y="651382"/>
                </a:lnTo>
                <a:lnTo>
                  <a:pt x="1253743" y="689863"/>
                </a:lnTo>
                <a:lnTo>
                  <a:pt x="1215389" y="715771"/>
                </a:lnTo>
                <a:lnTo>
                  <a:pt x="1168400" y="725169"/>
                </a:lnTo>
                <a:lnTo>
                  <a:pt x="120776" y="725169"/>
                </a:lnTo>
                <a:lnTo>
                  <a:pt x="73787" y="715771"/>
                </a:lnTo>
                <a:lnTo>
                  <a:pt x="35306" y="689863"/>
                </a:lnTo>
                <a:lnTo>
                  <a:pt x="9525" y="651382"/>
                </a:lnTo>
                <a:lnTo>
                  <a:pt x="0" y="604392"/>
                </a:lnTo>
                <a:lnTo>
                  <a:pt x="0" y="120903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8" name="bg object 458"/>
          <p:cNvSpPr/>
          <p:nvPr/>
        </p:nvSpPr>
        <p:spPr>
          <a:xfrm>
            <a:off x="10395204" y="4687824"/>
            <a:ext cx="1494790" cy="569595"/>
          </a:xfrm>
          <a:custGeom>
            <a:avLst/>
            <a:gdLst/>
            <a:ahLst/>
            <a:cxnLst/>
            <a:rect l="l" t="t" r="r" b="b"/>
            <a:pathLst>
              <a:path w="1494790" h="569595">
                <a:moveTo>
                  <a:pt x="1399921" y="0"/>
                </a:moveTo>
                <a:lnTo>
                  <a:pt x="94869" y="0"/>
                </a:lnTo>
                <a:lnTo>
                  <a:pt x="57912" y="7492"/>
                </a:lnTo>
                <a:lnTo>
                  <a:pt x="27813" y="27812"/>
                </a:lnTo>
                <a:lnTo>
                  <a:pt x="7493" y="58038"/>
                </a:lnTo>
                <a:lnTo>
                  <a:pt x="0" y="94868"/>
                </a:lnTo>
                <a:lnTo>
                  <a:pt x="0" y="474599"/>
                </a:lnTo>
                <a:lnTo>
                  <a:pt x="7493" y="511555"/>
                </a:lnTo>
                <a:lnTo>
                  <a:pt x="27813" y="541781"/>
                </a:lnTo>
                <a:lnTo>
                  <a:pt x="57912" y="562101"/>
                </a:lnTo>
                <a:lnTo>
                  <a:pt x="94869" y="569595"/>
                </a:lnTo>
                <a:lnTo>
                  <a:pt x="1399921" y="569595"/>
                </a:lnTo>
                <a:lnTo>
                  <a:pt x="1436877" y="562101"/>
                </a:lnTo>
                <a:lnTo>
                  <a:pt x="1466977" y="541781"/>
                </a:lnTo>
                <a:lnTo>
                  <a:pt x="1487297" y="511555"/>
                </a:lnTo>
                <a:lnTo>
                  <a:pt x="1494790" y="474599"/>
                </a:lnTo>
                <a:lnTo>
                  <a:pt x="1494790" y="94868"/>
                </a:lnTo>
                <a:lnTo>
                  <a:pt x="1487297" y="58038"/>
                </a:lnTo>
                <a:lnTo>
                  <a:pt x="1466977" y="27812"/>
                </a:lnTo>
                <a:lnTo>
                  <a:pt x="1436877" y="7492"/>
                </a:lnTo>
                <a:lnTo>
                  <a:pt x="13999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9" name="bg object 459"/>
          <p:cNvSpPr/>
          <p:nvPr/>
        </p:nvSpPr>
        <p:spPr>
          <a:xfrm>
            <a:off x="10395204" y="4687824"/>
            <a:ext cx="1494790" cy="570230"/>
          </a:xfrm>
          <a:custGeom>
            <a:avLst/>
            <a:gdLst/>
            <a:ahLst/>
            <a:cxnLst/>
            <a:rect l="l" t="t" r="r" b="b"/>
            <a:pathLst>
              <a:path w="1494790" h="570229">
                <a:moveTo>
                  <a:pt x="0" y="94996"/>
                </a:moveTo>
                <a:lnTo>
                  <a:pt x="7493" y="58038"/>
                </a:lnTo>
                <a:lnTo>
                  <a:pt x="27813" y="27812"/>
                </a:lnTo>
                <a:lnTo>
                  <a:pt x="57912" y="7492"/>
                </a:lnTo>
                <a:lnTo>
                  <a:pt x="94869" y="0"/>
                </a:lnTo>
                <a:lnTo>
                  <a:pt x="1399794" y="0"/>
                </a:lnTo>
                <a:lnTo>
                  <a:pt x="1436751" y="7492"/>
                </a:lnTo>
                <a:lnTo>
                  <a:pt x="1466850" y="27812"/>
                </a:lnTo>
                <a:lnTo>
                  <a:pt x="1487170" y="58038"/>
                </a:lnTo>
                <a:lnTo>
                  <a:pt x="1494663" y="94996"/>
                </a:lnTo>
                <a:lnTo>
                  <a:pt x="1494663" y="474979"/>
                </a:lnTo>
                <a:lnTo>
                  <a:pt x="1487170" y="511937"/>
                </a:lnTo>
                <a:lnTo>
                  <a:pt x="1466850" y="542036"/>
                </a:lnTo>
                <a:lnTo>
                  <a:pt x="1436751" y="562483"/>
                </a:lnTo>
                <a:lnTo>
                  <a:pt x="1399794" y="569849"/>
                </a:lnTo>
                <a:lnTo>
                  <a:pt x="94869" y="569849"/>
                </a:lnTo>
                <a:lnTo>
                  <a:pt x="57912" y="562483"/>
                </a:lnTo>
                <a:lnTo>
                  <a:pt x="27813" y="542036"/>
                </a:lnTo>
                <a:lnTo>
                  <a:pt x="7493" y="511937"/>
                </a:lnTo>
                <a:lnTo>
                  <a:pt x="0" y="474979"/>
                </a:lnTo>
                <a:lnTo>
                  <a:pt x="0" y="94996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0" name="bg object 460"/>
          <p:cNvSpPr/>
          <p:nvPr/>
        </p:nvSpPr>
        <p:spPr>
          <a:xfrm>
            <a:off x="15086075" y="4995671"/>
            <a:ext cx="1274445" cy="615315"/>
          </a:xfrm>
          <a:custGeom>
            <a:avLst/>
            <a:gdLst/>
            <a:ahLst/>
            <a:cxnLst/>
            <a:rect l="l" t="t" r="r" b="b"/>
            <a:pathLst>
              <a:path w="1274444" h="615314">
                <a:moveTo>
                  <a:pt x="1171575" y="0"/>
                </a:moveTo>
                <a:lnTo>
                  <a:pt x="102488" y="0"/>
                </a:lnTo>
                <a:lnTo>
                  <a:pt x="62610" y="8000"/>
                </a:lnTo>
                <a:lnTo>
                  <a:pt x="29971" y="30099"/>
                </a:lnTo>
                <a:lnTo>
                  <a:pt x="8000" y="62611"/>
                </a:lnTo>
                <a:lnTo>
                  <a:pt x="0" y="102615"/>
                </a:lnTo>
                <a:lnTo>
                  <a:pt x="0" y="512825"/>
                </a:lnTo>
                <a:lnTo>
                  <a:pt x="8000" y="552703"/>
                </a:lnTo>
                <a:lnTo>
                  <a:pt x="29971" y="585342"/>
                </a:lnTo>
                <a:lnTo>
                  <a:pt x="62610" y="607313"/>
                </a:lnTo>
                <a:lnTo>
                  <a:pt x="102488" y="615314"/>
                </a:lnTo>
                <a:lnTo>
                  <a:pt x="1171575" y="615314"/>
                </a:lnTo>
                <a:lnTo>
                  <a:pt x="1211452" y="607313"/>
                </a:lnTo>
                <a:lnTo>
                  <a:pt x="1243964" y="585342"/>
                </a:lnTo>
                <a:lnTo>
                  <a:pt x="1265935" y="552703"/>
                </a:lnTo>
                <a:lnTo>
                  <a:pt x="1274063" y="512825"/>
                </a:lnTo>
                <a:lnTo>
                  <a:pt x="1274063" y="102615"/>
                </a:lnTo>
                <a:lnTo>
                  <a:pt x="1265935" y="62611"/>
                </a:lnTo>
                <a:lnTo>
                  <a:pt x="1243964" y="30099"/>
                </a:lnTo>
                <a:lnTo>
                  <a:pt x="1211452" y="8000"/>
                </a:lnTo>
                <a:lnTo>
                  <a:pt x="11715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1" name="bg object 461"/>
          <p:cNvSpPr/>
          <p:nvPr/>
        </p:nvSpPr>
        <p:spPr>
          <a:xfrm>
            <a:off x="15086075" y="4995671"/>
            <a:ext cx="1274445" cy="615315"/>
          </a:xfrm>
          <a:custGeom>
            <a:avLst/>
            <a:gdLst/>
            <a:ahLst/>
            <a:cxnLst/>
            <a:rect l="l" t="t" r="r" b="b"/>
            <a:pathLst>
              <a:path w="1274444" h="615314">
                <a:moveTo>
                  <a:pt x="0" y="102488"/>
                </a:moveTo>
                <a:lnTo>
                  <a:pt x="8000" y="62611"/>
                </a:lnTo>
                <a:lnTo>
                  <a:pt x="29971" y="29972"/>
                </a:lnTo>
                <a:lnTo>
                  <a:pt x="62610" y="8000"/>
                </a:lnTo>
                <a:lnTo>
                  <a:pt x="102488" y="0"/>
                </a:lnTo>
                <a:lnTo>
                  <a:pt x="1171575" y="0"/>
                </a:lnTo>
                <a:lnTo>
                  <a:pt x="1211452" y="8000"/>
                </a:lnTo>
                <a:lnTo>
                  <a:pt x="1243964" y="29972"/>
                </a:lnTo>
                <a:lnTo>
                  <a:pt x="1265935" y="62611"/>
                </a:lnTo>
                <a:lnTo>
                  <a:pt x="1274063" y="102488"/>
                </a:lnTo>
                <a:lnTo>
                  <a:pt x="1274063" y="512572"/>
                </a:lnTo>
                <a:lnTo>
                  <a:pt x="1265935" y="552450"/>
                </a:lnTo>
                <a:lnTo>
                  <a:pt x="1243964" y="585088"/>
                </a:lnTo>
                <a:lnTo>
                  <a:pt x="1211452" y="607060"/>
                </a:lnTo>
                <a:lnTo>
                  <a:pt x="1171575" y="615061"/>
                </a:lnTo>
                <a:lnTo>
                  <a:pt x="102488" y="615061"/>
                </a:lnTo>
                <a:lnTo>
                  <a:pt x="62610" y="607060"/>
                </a:lnTo>
                <a:lnTo>
                  <a:pt x="29971" y="585088"/>
                </a:lnTo>
                <a:lnTo>
                  <a:pt x="8000" y="552450"/>
                </a:lnTo>
                <a:lnTo>
                  <a:pt x="0" y="512572"/>
                </a:lnTo>
                <a:lnTo>
                  <a:pt x="0" y="102488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2" name="bg object 462"/>
          <p:cNvSpPr/>
          <p:nvPr/>
        </p:nvSpPr>
        <p:spPr>
          <a:xfrm>
            <a:off x="5731764" y="5545836"/>
            <a:ext cx="1278255" cy="833119"/>
          </a:xfrm>
          <a:custGeom>
            <a:avLst/>
            <a:gdLst/>
            <a:ahLst/>
            <a:cxnLst/>
            <a:rect l="l" t="t" r="r" b="b"/>
            <a:pathLst>
              <a:path w="1278254" h="833120">
                <a:moveTo>
                  <a:pt x="1139443" y="0"/>
                </a:moveTo>
                <a:lnTo>
                  <a:pt x="138811" y="0"/>
                </a:lnTo>
                <a:lnTo>
                  <a:pt x="94869" y="7112"/>
                </a:lnTo>
                <a:lnTo>
                  <a:pt x="56769" y="26797"/>
                </a:lnTo>
                <a:lnTo>
                  <a:pt x="26797" y="56896"/>
                </a:lnTo>
                <a:lnTo>
                  <a:pt x="7112" y="94996"/>
                </a:lnTo>
                <a:lnTo>
                  <a:pt x="0" y="138811"/>
                </a:lnTo>
                <a:lnTo>
                  <a:pt x="0" y="694181"/>
                </a:lnTo>
                <a:lnTo>
                  <a:pt x="7112" y="738124"/>
                </a:lnTo>
                <a:lnTo>
                  <a:pt x="26797" y="776224"/>
                </a:lnTo>
                <a:lnTo>
                  <a:pt x="56769" y="806196"/>
                </a:lnTo>
                <a:lnTo>
                  <a:pt x="94869" y="826008"/>
                </a:lnTo>
                <a:lnTo>
                  <a:pt x="138811" y="832992"/>
                </a:lnTo>
                <a:lnTo>
                  <a:pt x="1139443" y="832992"/>
                </a:lnTo>
                <a:lnTo>
                  <a:pt x="1183259" y="826008"/>
                </a:lnTo>
                <a:lnTo>
                  <a:pt x="1221359" y="806196"/>
                </a:lnTo>
                <a:lnTo>
                  <a:pt x="1251458" y="776224"/>
                </a:lnTo>
                <a:lnTo>
                  <a:pt x="1271142" y="738124"/>
                </a:lnTo>
                <a:lnTo>
                  <a:pt x="1278255" y="694181"/>
                </a:lnTo>
                <a:lnTo>
                  <a:pt x="1278255" y="138811"/>
                </a:lnTo>
                <a:lnTo>
                  <a:pt x="1271142" y="94996"/>
                </a:lnTo>
                <a:lnTo>
                  <a:pt x="1251458" y="56896"/>
                </a:lnTo>
                <a:lnTo>
                  <a:pt x="1221359" y="26797"/>
                </a:lnTo>
                <a:lnTo>
                  <a:pt x="1183259" y="7112"/>
                </a:lnTo>
                <a:lnTo>
                  <a:pt x="11394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3" name="bg object 463"/>
          <p:cNvSpPr/>
          <p:nvPr/>
        </p:nvSpPr>
        <p:spPr>
          <a:xfrm>
            <a:off x="5731764" y="5545836"/>
            <a:ext cx="1278255" cy="833755"/>
          </a:xfrm>
          <a:custGeom>
            <a:avLst/>
            <a:gdLst/>
            <a:ahLst/>
            <a:cxnLst/>
            <a:rect l="l" t="t" r="r" b="b"/>
            <a:pathLst>
              <a:path w="1278254" h="833754">
                <a:moveTo>
                  <a:pt x="0" y="138811"/>
                </a:moveTo>
                <a:lnTo>
                  <a:pt x="7112" y="94996"/>
                </a:lnTo>
                <a:lnTo>
                  <a:pt x="26797" y="56896"/>
                </a:lnTo>
                <a:lnTo>
                  <a:pt x="56769" y="26797"/>
                </a:lnTo>
                <a:lnTo>
                  <a:pt x="94869" y="7112"/>
                </a:lnTo>
                <a:lnTo>
                  <a:pt x="138811" y="0"/>
                </a:lnTo>
                <a:lnTo>
                  <a:pt x="1139443" y="0"/>
                </a:lnTo>
                <a:lnTo>
                  <a:pt x="1183259" y="7112"/>
                </a:lnTo>
                <a:lnTo>
                  <a:pt x="1221359" y="26797"/>
                </a:lnTo>
                <a:lnTo>
                  <a:pt x="1251458" y="56896"/>
                </a:lnTo>
                <a:lnTo>
                  <a:pt x="1271142" y="94996"/>
                </a:lnTo>
                <a:lnTo>
                  <a:pt x="1278128" y="138811"/>
                </a:lnTo>
                <a:lnTo>
                  <a:pt x="1278128" y="694309"/>
                </a:lnTo>
                <a:lnTo>
                  <a:pt x="1271142" y="738251"/>
                </a:lnTo>
                <a:lnTo>
                  <a:pt x="1251458" y="776351"/>
                </a:lnTo>
                <a:lnTo>
                  <a:pt x="1221359" y="806450"/>
                </a:lnTo>
                <a:lnTo>
                  <a:pt x="1183259" y="826135"/>
                </a:lnTo>
                <a:lnTo>
                  <a:pt x="1139443" y="833247"/>
                </a:lnTo>
                <a:lnTo>
                  <a:pt x="138811" y="833247"/>
                </a:lnTo>
                <a:lnTo>
                  <a:pt x="94869" y="826135"/>
                </a:lnTo>
                <a:lnTo>
                  <a:pt x="56769" y="806450"/>
                </a:lnTo>
                <a:lnTo>
                  <a:pt x="26797" y="776351"/>
                </a:lnTo>
                <a:lnTo>
                  <a:pt x="7112" y="738251"/>
                </a:lnTo>
                <a:lnTo>
                  <a:pt x="0" y="694309"/>
                </a:lnTo>
                <a:lnTo>
                  <a:pt x="0" y="138811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4" name="bg object 464"/>
          <p:cNvSpPr/>
          <p:nvPr/>
        </p:nvSpPr>
        <p:spPr>
          <a:xfrm>
            <a:off x="2897123" y="5477256"/>
            <a:ext cx="1292225" cy="603250"/>
          </a:xfrm>
          <a:custGeom>
            <a:avLst/>
            <a:gdLst/>
            <a:ahLst/>
            <a:cxnLst/>
            <a:rect l="l" t="t" r="r" b="b"/>
            <a:pathLst>
              <a:path w="1292225" h="603250">
                <a:moveTo>
                  <a:pt x="1191387" y="0"/>
                </a:moveTo>
                <a:lnTo>
                  <a:pt x="100456" y="0"/>
                </a:lnTo>
                <a:lnTo>
                  <a:pt x="61340" y="7874"/>
                </a:lnTo>
                <a:lnTo>
                  <a:pt x="29463" y="29464"/>
                </a:lnTo>
                <a:lnTo>
                  <a:pt x="7874" y="61341"/>
                </a:lnTo>
                <a:lnTo>
                  <a:pt x="0" y="100457"/>
                </a:lnTo>
                <a:lnTo>
                  <a:pt x="0" y="502412"/>
                </a:lnTo>
                <a:lnTo>
                  <a:pt x="7874" y="541528"/>
                </a:lnTo>
                <a:lnTo>
                  <a:pt x="29463" y="573532"/>
                </a:lnTo>
                <a:lnTo>
                  <a:pt x="61340" y="594995"/>
                </a:lnTo>
                <a:lnTo>
                  <a:pt x="100456" y="602996"/>
                </a:lnTo>
                <a:lnTo>
                  <a:pt x="1191387" y="602996"/>
                </a:lnTo>
                <a:lnTo>
                  <a:pt x="1230502" y="594995"/>
                </a:lnTo>
                <a:lnTo>
                  <a:pt x="1262506" y="573532"/>
                </a:lnTo>
                <a:lnTo>
                  <a:pt x="1283970" y="541528"/>
                </a:lnTo>
                <a:lnTo>
                  <a:pt x="1291843" y="502412"/>
                </a:lnTo>
                <a:lnTo>
                  <a:pt x="1291843" y="100457"/>
                </a:lnTo>
                <a:lnTo>
                  <a:pt x="1283970" y="61341"/>
                </a:lnTo>
                <a:lnTo>
                  <a:pt x="1262506" y="29464"/>
                </a:lnTo>
                <a:lnTo>
                  <a:pt x="1230502" y="7874"/>
                </a:lnTo>
                <a:lnTo>
                  <a:pt x="11913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5" name="bg object 465"/>
          <p:cNvSpPr/>
          <p:nvPr/>
        </p:nvSpPr>
        <p:spPr>
          <a:xfrm>
            <a:off x="2897123" y="5477256"/>
            <a:ext cx="1290320" cy="601980"/>
          </a:xfrm>
          <a:custGeom>
            <a:avLst/>
            <a:gdLst/>
            <a:ahLst/>
            <a:cxnLst/>
            <a:rect l="l" t="t" r="r" b="b"/>
            <a:pathLst>
              <a:path w="1290320" h="601979">
                <a:moveTo>
                  <a:pt x="0" y="100330"/>
                </a:moveTo>
                <a:lnTo>
                  <a:pt x="7874" y="61214"/>
                </a:lnTo>
                <a:lnTo>
                  <a:pt x="29337" y="29337"/>
                </a:lnTo>
                <a:lnTo>
                  <a:pt x="61340" y="7874"/>
                </a:lnTo>
                <a:lnTo>
                  <a:pt x="100330" y="0"/>
                </a:lnTo>
                <a:lnTo>
                  <a:pt x="1189989" y="0"/>
                </a:lnTo>
                <a:lnTo>
                  <a:pt x="1229105" y="7874"/>
                </a:lnTo>
                <a:lnTo>
                  <a:pt x="1260983" y="29337"/>
                </a:lnTo>
                <a:lnTo>
                  <a:pt x="1282446" y="61214"/>
                </a:lnTo>
                <a:lnTo>
                  <a:pt x="1290320" y="100330"/>
                </a:lnTo>
                <a:lnTo>
                  <a:pt x="1290320" y="501523"/>
                </a:lnTo>
                <a:lnTo>
                  <a:pt x="1282446" y="540512"/>
                </a:lnTo>
                <a:lnTo>
                  <a:pt x="1260983" y="572389"/>
                </a:lnTo>
                <a:lnTo>
                  <a:pt x="1229105" y="593852"/>
                </a:lnTo>
                <a:lnTo>
                  <a:pt x="1189989" y="601726"/>
                </a:lnTo>
                <a:lnTo>
                  <a:pt x="100330" y="601726"/>
                </a:lnTo>
                <a:lnTo>
                  <a:pt x="61340" y="593852"/>
                </a:lnTo>
                <a:lnTo>
                  <a:pt x="29337" y="572389"/>
                </a:lnTo>
                <a:lnTo>
                  <a:pt x="7874" y="540512"/>
                </a:lnTo>
                <a:lnTo>
                  <a:pt x="0" y="501523"/>
                </a:lnTo>
                <a:lnTo>
                  <a:pt x="0" y="100330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6" name="bg object 466"/>
          <p:cNvSpPr/>
          <p:nvPr/>
        </p:nvSpPr>
        <p:spPr>
          <a:xfrm>
            <a:off x="15086075" y="5716524"/>
            <a:ext cx="1274445" cy="615315"/>
          </a:xfrm>
          <a:custGeom>
            <a:avLst/>
            <a:gdLst/>
            <a:ahLst/>
            <a:cxnLst/>
            <a:rect l="l" t="t" r="r" b="b"/>
            <a:pathLst>
              <a:path w="1274444" h="615314">
                <a:moveTo>
                  <a:pt x="1171575" y="0"/>
                </a:moveTo>
                <a:lnTo>
                  <a:pt x="102488" y="0"/>
                </a:lnTo>
                <a:lnTo>
                  <a:pt x="62610" y="8000"/>
                </a:lnTo>
                <a:lnTo>
                  <a:pt x="29971" y="30099"/>
                </a:lnTo>
                <a:lnTo>
                  <a:pt x="8000" y="62611"/>
                </a:lnTo>
                <a:lnTo>
                  <a:pt x="0" y="102615"/>
                </a:lnTo>
                <a:lnTo>
                  <a:pt x="0" y="512825"/>
                </a:lnTo>
                <a:lnTo>
                  <a:pt x="8000" y="552703"/>
                </a:lnTo>
                <a:lnTo>
                  <a:pt x="29971" y="585342"/>
                </a:lnTo>
                <a:lnTo>
                  <a:pt x="62610" y="607313"/>
                </a:lnTo>
                <a:lnTo>
                  <a:pt x="102488" y="615314"/>
                </a:lnTo>
                <a:lnTo>
                  <a:pt x="1171575" y="615314"/>
                </a:lnTo>
                <a:lnTo>
                  <a:pt x="1211452" y="607313"/>
                </a:lnTo>
                <a:lnTo>
                  <a:pt x="1243964" y="585342"/>
                </a:lnTo>
                <a:lnTo>
                  <a:pt x="1265935" y="552703"/>
                </a:lnTo>
                <a:lnTo>
                  <a:pt x="1274063" y="512825"/>
                </a:lnTo>
                <a:lnTo>
                  <a:pt x="1274063" y="102615"/>
                </a:lnTo>
                <a:lnTo>
                  <a:pt x="1265935" y="62611"/>
                </a:lnTo>
                <a:lnTo>
                  <a:pt x="1243964" y="30099"/>
                </a:lnTo>
                <a:lnTo>
                  <a:pt x="1211452" y="8000"/>
                </a:lnTo>
                <a:lnTo>
                  <a:pt x="11715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7" name="bg object 467"/>
          <p:cNvSpPr/>
          <p:nvPr/>
        </p:nvSpPr>
        <p:spPr>
          <a:xfrm>
            <a:off x="15096744" y="6667500"/>
            <a:ext cx="1274445" cy="786130"/>
          </a:xfrm>
          <a:custGeom>
            <a:avLst/>
            <a:gdLst/>
            <a:ahLst/>
            <a:cxnLst/>
            <a:rect l="l" t="t" r="r" b="b"/>
            <a:pathLst>
              <a:path w="1274444" h="786129">
                <a:moveTo>
                  <a:pt x="0" y="131063"/>
                </a:moveTo>
                <a:lnTo>
                  <a:pt x="8000" y="80010"/>
                </a:lnTo>
                <a:lnTo>
                  <a:pt x="29971" y="38353"/>
                </a:lnTo>
                <a:lnTo>
                  <a:pt x="62611" y="10287"/>
                </a:lnTo>
                <a:lnTo>
                  <a:pt x="102488" y="0"/>
                </a:lnTo>
                <a:lnTo>
                  <a:pt x="1171575" y="0"/>
                </a:lnTo>
                <a:lnTo>
                  <a:pt x="1211452" y="10287"/>
                </a:lnTo>
                <a:lnTo>
                  <a:pt x="1243965" y="38353"/>
                </a:lnTo>
                <a:lnTo>
                  <a:pt x="1265936" y="80010"/>
                </a:lnTo>
                <a:lnTo>
                  <a:pt x="1274063" y="131063"/>
                </a:lnTo>
                <a:lnTo>
                  <a:pt x="1274063" y="655193"/>
                </a:lnTo>
                <a:lnTo>
                  <a:pt x="1265936" y="706119"/>
                </a:lnTo>
                <a:lnTo>
                  <a:pt x="1243965" y="747776"/>
                </a:lnTo>
                <a:lnTo>
                  <a:pt x="1211452" y="775843"/>
                </a:lnTo>
                <a:lnTo>
                  <a:pt x="1171575" y="786130"/>
                </a:lnTo>
                <a:lnTo>
                  <a:pt x="102488" y="786130"/>
                </a:lnTo>
                <a:lnTo>
                  <a:pt x="62611" y="775843"/>
                </a:lnTo>
                <a:lnTo>
                  <a:pt x="29971" y="747776"/>
                </a:lnTo>
                <a:lnTo>
                  <a:pt x="8000" y="706119"/>
                </a:lnTo>
                <a:lnTo>
                  <a:pt x="0" y="655193"/>
                </a:lnTo>
                <a:lnTo>
                  <a:pt x="0" y="131063"/>
                </a:lnTo>
                <a:close/>
              </a:path>
            </a:pathLst>
          </a:custGeom>
          <a:ln w="152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8" name="bg object 468"/>
          <p:cNvSpPr/>
          <p:nvPr/>
        </p:nvSpPr>
        <p:spPr>
          <a:xfrm>
            <a:off x="10387583" y="5326380"/>
            <a:ext cx="1511935" cy="437515"/>
          </a:xfrm>
          <a:custGeom>
            <a:avLst/>
            <a:gdLst/>
            <a:ahLst/>
            <a:cxnLst/>
            <a:rect l="l" t="t" r="r" b="b"/>
            <a:pathLst>
              <a:path w="1511934" h="437514">
                <a:moveTo>
                  <a:pt x="1438529" y="0"/>
                </a:moveTo>
                <a:lnTo>
                  <a:pt x="72771" y="0"/>
                </a:lnTo>
                <a:lnTo>
                  <a:pt x="44450" y="5715"/>
                </a:lnTo>
                <a:lnTo>
                  <a:pt x="21336" y="21336"/>
                </a:lnTo>
                <a:lnTo>
                  <a:pt x="5715" y="44450"/>
                </a:lnTo>
                <a:lnTo>
                  <a:pt x="0" y="72898"/>
                </a:lnTo>
                <a:lnTo>
                  <a:pt x="0" y="364363"/>
                </a:lnTo>
                <a:lnTo>
                  <a:pt x="5715" y="392811"/>
                </a:lnTo>
                <a:lnTo>
                  <a:pt x="21336" y="415925"/>
                </a:lnTo>
                <a:lnTo>
                  <a:pt x="44450" y="431546"/>
                </a:lnTo>
                <a:lnTo>
                  <a:pt x="72771" y="437261"/>
                </a:lnTo>
                <a:lnTo>
                  <a:pt x="1438529" y="437261"/>
                </a:lnTo>
                <a:lnTo>
                  <a:pt x="1466850" y="431546"/>
                </a:lnTo>
                <a:lnTo>
                  <a:pt x="1490091" y="415925"/>
                </a:lnTo>
                <a:lnTo>
                  <a:pt x="1505585" y="392811"/>
                </a:lnTo>
                <a:lnTo>
                  <a:pt x="1511427" y="364363"/>
                </a:lnTo>
                <a:lnTo>
                  <a:pt x="1511427" y="72898"/>
                </a:lnTo>
                <a:lnTo>
                  <a:pt x="1505585" y="44450"/>
                </a:lnTo>
                <a:lnTo>
                  <a:pt x="1490091" y="21336"/>
                </a:lnTo>
                <a:lnTo>
                  <a:pt x="1466850" y="5715"/>
                </a:lnTo>
                <a:lnTo>
                  <a:pt x="14385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9" name="bg object 469"/>
          <p:cNvSpPr/>
          <p:nvPr/>
        </p:nvSpPr>
        <p:spPr>
          <a:xfrm>
            <a:off x="10387583" y="5326380"/>
            <a:ext cx="1511300" cy="437515"/>
          </a:xfrm>
          <a:custGeom>
            <a:avLst/>
            <a:gdLst/>
            <a:ahLst/>
            <a:cxnLst/>
            <a:rect l="l" t="t" r="r" b="b"/>
            <a:pathLst>
              <a:path w="1511300" h="437514">
                <a:moveTo>
                  <a:pt x="0" y="72898"/>
                </a:moveTo>
                <a:lnTo>
                  <a:pt x="5715" y="44450"/>
                </a:lnTo>
                <a:lnTo>
                  <a:pt x="21336" y="21336"/>
                </a:lnTo>
                <a:lnTo>
                  <a:pt x="44450" y="5715"/>
                </a:lnTo>
                <a:lnTo>
                  <a:pt x="72771" y="0"/>
                </a:lnTo>
                <a:lnTo>
                  <a:pt x="1438402" y="0"/>
                </a:lnTo>
                <a:lnTo>
                  <a:pt x="1466723" y="5715"/>
                </a:lnTo>
                <a:lnTo>
                  <a:pt x="1489964" y="21336"/>
                </a:lnTo>
                <a:lnTo>
                  <a:pt x="1505458" y="44450"/>
                </a:lnTo>
                <a:lnTo>
                  <a:pt x="1511173" y="72898"/>
                </a:lnTo>
                <a:lnTo>
                  <a:pt x="1511173" y="364236"/>
                </a:lnTo>
                <a:lnTo>
                  <a:pt x="1505458" y="392557"/>
                </a:lnTo>
                <a:lnTo>
                  <a:pt x="1489964" y="415798"/>
                </a:lnTo>
                <a:lnTo>
                  <a:pt x="1466723" y="431419"/>
                </a:lnTo>
                <a:lnTo>
                  <a:pt x="1438402" y="437134"/>
                </a:lnTo>
                <a:lnTo>
                  <a:pt x="72771" y="437134"/>
                </a:lnTo>
                <a:lnTo>
                  <a:pt x="44450" y="431419"/>
                </a:lnTo>
                <a:lnTo>
                  <a:pt x="21336" y="415798"/>
                </a:lnTo>
                <a:lnTo>
                  <a:pt x="5715" y="392557"/>
                </a:lnTo>
                <a:lnTo>
                  <a:pt x="0" y="364236"/>
                </a:lnTo>
                <a:lnTo>
                  <a:pt x="0" y="72898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0" name="bg object 470"/>
          <p:cNvSpPr/>
          <p:nvPr/>
        </p:nvSpPr>
        <p:spPr>
          <a:xfrm>
            <a:off x="8831580" y="9371076"/>
            <a:ext cx="1341120" cy="606425"/>
          </a:xfrm>
          <a:custGeom>
            <a:avLst/>
            <a:gdLst/>
            <a:ahLst/>
            <a:cxnLst/>
            <a:rect l="l" t="t" r="r" b="b"/>
            <a:pathLst>
              <a:path w="1341120" h="606425">
                <a:moveTo>
                  <a:pt x="0" y="101053"/>
                </a:moveTo>
                <a:lnTo>
                  <a:pt x="6858" y="61722"/>
                </a:lnTo>
                <a:lnTo>
                  <a:pt x="25780" y="29603"/>
                </a:lnTo>
                <a:lnTo>
                  <a:pt x="53721" y="7950"/>
                </a:lnTo>
                <a:lnTo>
                  <a:pt x="88011" y="0"/>
                </a:lnTo>
                <a:lnTo>
                  <a:pt x="1252601" y="0"/>
                </a:lnTo>
                <a:lnTo>
                  <a:pt x="1286764" y="7950"/>
                </a:lnTo>
                <a:lnTo>
                  <a:pt x="1314830" y="29603"/>
                </a:lnTo>
                <a:lnTo>
                  <a:pt x="1333627" y="61722"/>
                </a:lnTo>
                <a:lnTo>
                  <a:pt x="1340612" y="101053"/>
                </a:lnTo>
                <a:lnTo>
                  <a:pt x="1340612" y="505244"/>
                </a:lnTo>
                <a:lnTo>
                  <a:pt x="1333627" y="544588"/>
                </a:lnTo>
                <a:lnTo>
                  <a:pt x="1314830" y="576707"/>
                </a:lnTo>
                <a:lnTo>
                  <a:pt x="1286764" y="598361"/>
                </a:lnTo>
                <a:lnTo>
                  <a:pt x="1252601" y="606296"/>
                </a:lnTo>
                <a:lnTo>
                  <a:pt x="88011" y="606296"/>
                </a:lnTo>
                <a:lnTo>
                  <a:pt x="53721" y="598361"/>
                </a:lnTo>
                <a:lnTo>
                  <a:pt x="25780" y="576707"/>
                </a:lnTo>
                <a:lnTo>
                  <a:pt x="6858" y="544588"/>
                </a:lnTo>
                <a:lnTo>
                  <a:pt x="0" y="505244"/>
                </a:lnTo>
                <a:lnTo>
                  <a:pt x="0" y="101053"/>
                </a:lnTo>
                <a:close/>
              </a:path>
            </a:pathLst>
          </a:custGeom>
          <a:ln w="1241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1" name="bg object 471"/>
          <p:cNvSpPr/>
          <p:nvPr/>
        </p:nvSpPr>
        <p:spPr>
          <a:xfrm>
            <a:off x="11978640" y="5419344"/>
            <a:ext cx="1539240" cy="615315"/>
          </a:xfrm>
          <a:custGeom>
            <a:avLst/>
            <a:gdLst/>
            <a:ahLst/>
            <a:cxnLst/>
            <a:rect l="l" t="t" r="r" b="b"/>
            <a:pathLst>
              <a:path w="1539240" h="615314">
                <a:moveTo>
                  <a:pt x="1436369" y="0"/>
                </a:moveTo>
                <a:lnTo>
                  <a:pt x="102488" y="0"/>
                </a:lnTo>
                <a:lnTo>
                  <a:pt x="62610" y="8000"/>
                </a:lnTo>
                <a:lnTo>
                  <a:pt x="29971" y="30098"/>
                </a:lnTo>
                <a:lnTo>
                  <a:pt x="8000" y="62610"/>
                </a:lnTo>
                <a:lnTo>
                  <a:pt x="0" y="102615"/>
                </a:lnTo>
                <a:lnTo>
                  <a:pt x="0" y="512825"/>
                </a:lnTo>
                <a:lnTo>
                  <a:pt x="8000" y="552703"/>
                </a:lnTo>
                <a:lnTo>
                  <a:pt x="29971" y="585342"/>
                </a:lnTo>
                <a:lnTo>
                  <a:pt x="62610" y="607313"/>
                </a:lnTo>
                <a:lnTo>
                  <a:pt x="102488" y="615314"/>
                </a:lnTo>
                <a:lnTo>
                  <a:pt x="1436369" y="615314"/>
                </a:lnTo>
                <a:lnTo>
                  <a:pt x="1476248" y="607313"/>
                </a:lnTo>
                <a:lnTo>
                  <a:pt x="1508759" y="585342"/>
                </a:lnTo>
                <a:lnTo>
                  <a:pt x="1530857" y="552703"/>
                </a:lnTo>
                <a:lnTo>
                  <a:pt x="1538858" y="512825"/>
                </a:lnTo>
                <a:lnTo>
                  <a:pt x="1538858" y="102615"/>
                </a:lnTo>
                <a:lnTo>
                  <a:pt x="1530857" y="62610"/>
                </a:lnTo>
                <a:lnTo>
                  <a:pt x="1508759" y="30098"/>
                </a:lnTo>
                <a:lnTo>
                  <a:pt x="1476248" y="8000"/>
                </a:lnTo>
                <a:lnTo>
                  <a:pt x="14363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2" name="bg object 472"/>
          <p:cNvSpPr/>
          <p:nvPr/>
        </p:nvSpPr>
        <p:spPr>
          <a:xfrm>
            <a:off x="11978640" y="5419344"/>
            <a:ext cx="1539240" cy="615315"/>
          </a:xfrm>
          <a:custGeom>
            <a:avLst/>
            <a:gdLst/>
            <a:ahLst/>
            <a:cxnLst/>
            <a:rect l="l" t="t" r="r" b="b"/>
            <a:pathLst>
              <a:path w="1539240" h="615314">
                <a:moveTo>
                  <a:pt x="0" y="102488"/>
                </a:moveTo>
                <a:lnTo>
                  <a:pt x="8000" y="62610"/>
                </a:lnTo>
                <a:lnTo>
                  <a:pt x="29971" y="29971"/>
                </a:lnTo>
                <a:lnTo>
                  <a:pt x="62610" y="8000"/>
                </a:lnTo>
                <a:lnTo>
                  <a:pt x="102488" y="0"/>
                </a:lnTo>
                <a:lnTo>
                  <a:pt x="1436115" y="0"/>
                </a:lnTo>
                <a:lnTo>
                  <a:pt x="1476121" y="8000"/>
                </a:lnTo>
                <a:lnTo>
                  <a:pt x="1508632" y="29971"/>
                </a:lnTo>
                <a:lnTo>
                  <a:pt x="1530603" y="62610"/>
                </a:lnTo>
                <a:lnTo>
                  <a:pt x="1538731" y="102488"/>
                </a:lnTo>
                <a:lnTo>
                  <a:pt x="1538731" y="512571"/>
                </a:lnTo>
                <a:lnTo>
                  <a:pt x="1530603" y="552450"/>
                </a:lnTo>
                <a:lnTo>
                  <a:pt x="1508632" y="585088"/>
                </a:lnTo>
                <a:lnTo>
                  <a:pt x="1476121" y="607059"/>
                </a:lnTo>
                <a:lnTo>
                  <a:pt x="1436115" y="615060"/>
                </a:lnTo>
                <a:lnTo>
                  <a:pt x="102488" y="615060"/>
                </a:lnTo>
                <a:lnTo>
                  <a:pt x="62610" y="607059"/>
                </a:lnTo>
                <a:lnTo>
                  <a:pt x="29971" y="585088"/>
                </a:lnTo>
                <a:lnTo>
                  <a:pt x="8000" y="552450"/>
                </a:lnTo>
                <a:lnTo>
                  <a:pt x="0" y="512571"/>
                </a:lnTo>
                <a:lnTo>
                  <a:pt x="0" y="102488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3" name="bg object 473"/>
          <p:cNvSpPr/>
          <p:nvPr/>
        </p:nvSpPr>
        <p:spPr>
          <a:xfrm>
            <a:off x="12001500" y="6806183"/>
            <a:ext cx="1539240" cy="569595"/>
          </a:xfrm>
          <a:custGeom>
            <a:avLst/>
            <a:gdLst/>
            <a:ahLst/>
            <a:cxnLst/>
            <a:rect l="l" t="t" r="r" b="b"/>
            <a:pathLst>
              <a:path w="1539240" h="569595">
                <a:moveTo>
                  <a:pt x="1443863" y="0"/>
                </a:moveTo>
                <a:lnTo>
                  <a:pt x="94996" y="0"/>
                </a:lnTo>
                <a:lnTo>
                  <a:pt x="58039" y="7492"/>
                </a:lnTo>
                <a:lnTo>
                  <a:pt x="27813" y="27812"/>
                </a:lnTo>
                <a:lnTo>
                  <a:pt x="7493" y="58038"/>
                </a:lnTo>
                <a:lnTo>
                  <a:pt x="0" y="94995"/>
                </a:lnTo>
                <a:lnTo>
                  <a:pt x="0" y="474725"/>
                </a:lnTo>
                <a:lnTo>
                  <a:pt x="7493" y="511682"/>
                </a:lnTo>
                <a:lnTo>
                  <a:pt x="27813" y="541781"/>
                </a:lnTo>
                <a:lnTo>
                  <a:pt x="58039" y="562101"/>
                </a:lnTo>
                <a:lnTo>
                  <a:pt x="94996" y="569594"/>
                </a:lnTo>
                <a:lnTo>
                  <a:pt x="1443863" y="569594"/>
                </a:lnTo>
                <a:lnTo>
                  <a:pt x="1480819" y="562101"/>
                </a:lnTo>
                <a:lnTo>
                  <a:pt x="1511046" y="541781"/>
                </a:lnTo>
                <a:lnTo>
                  <a:pt x="1531365" y="511682"/>
                </a:lnTo>
                <a:lnTo>
                  <a:pt x="1538859" y="474725"/>
                </a:lnTo>
                <a:lnTo>
                  <a:pt x="1538859" y="94995"/>
                </a:lnTo>
                <a:lnTo>
                  <a:pt x="1531365" y="58038"/>
                </a:lnTo>
                <a:lnTo>
                  <a:pt x="1511046" y="27812"/>
                </a:lnTo>
                <a:lnTo>
                  <a:pt x="1480819" y="7492"/>
                </a:lnTo>
                <a:lnTo>
                  <a:pt x="14438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4" name="bg object 474"/>
          <p:cNvSpPr/>
          <p:nvPr/>
        </p:nvSpPr>
        <p:spPr>
          <a:xfrm>
            <a:off x="12001500" y="6806183"/>
            <a:ext cx="1537335" cy="570230"/>
          </a:xfrm>
          <a:custGeom>
            <a:avLst/>
            <a:gdLst/>
            <a:ahLst/>
            <a:cxnLst/>
            <a:rect l="l" t="t" r="r" b="b"/>
            <a:pathLst>
              <a:path w="1537334" h="570229">
                <a:moveTo>
                  <a:pt x="0" y="94995"/>
                </a:moveTo>
                <a:lnTo>
                  <a:pt x="7493" y="58038"/>
                </a:lnTo>
                <a:lnTo>
                  <a:pt x="27813" y="27812"/>
                </a:lnTo>
                <a:lnTo>
                  <a:pt x="57911" y="7492"/>
                </a:lnTo>
                <a:lnTo>
                  <a:pt x="94869" y="0"/>
                </a:lnTo>
                <a:lnTo>
                  <a:pt x="1442211" y="0"/>
                </a:lnTo>
                <a:lnTo>
                  <a:pt x="1479169" y="7492"/>
                </a:lnTo>
                <a:lnTo>
                  <a:pt x="1509394" y="27812"/>
                </a:lnTo>
                <a:lnTo>
                  <a:pt x="1529715" y="58038"/>
                </a:lnTo>
                <a:lnTo>
                  <a:pt x="1537207" y="94995"/>
                </a:lnTo>
                <a:lnTo>
                  <a:pt x="1537207" y="474979"/>
                </a:lnTo>
                <a:lnTo>
                  <a:pt x="1529715" y="511936"/>
                </a:lnTo>
                <a:lnTo>
                  <a:pt x="1509394" y="542162"/>
                </a:lnTo>
                <a:lnTo>
                  <a:pt x="1479169" y="562482"/>
                </a:lnTo>
                <a:lnTo>
                  <a:pt x="1442211" y="569975"/>
                </a:lnTo>
                <a:lnTo>
                  <a:pt x="94869" y="569975"/>
                </a:lnTo>
                <a:lnTo>
                  <a:pt x="57911" y="562482"/>
                </a:lnTo>
                <a:lnTo>
                  <a:pt x="27813" y="542162"/>
                </a:lnTo>
                <a:lnTo>
                  <a:pt x="7493" y="511936"/>
                </a:lnTo>
                <a:lnTo>
                  <a:pt x="0" y="474979"/>
                </a:lnTo>
                <a:lnTo>
                  <a:pt x="0" y="94995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5" name="bg object 475"/>
          <p:cNvSpPr/>
          <p:nvPr/>
        </p:nvSpPr>
        <p:spPr>
          <a:xfrm>
            <a:off x="2574035" y="2028444"/>
            <a:ext cx="1184275" cy="736600"/>
          </a:xfrm>
          <a:custGeom>
            <a:avLst/>
            <a:gdLst/>
            <a:ahLst/>
            <a:cxnLst/>
            <a:rect l="l" t="t" r="r" b="b"/>
            <a:pathLst>
              <a:path w="1184275" h="736600">
                <a:moveTo>
                  <a:pt x="1061339" y="0"/>
                </a:moveTo>
                <a:lnTo>
                  <a:pt x="122808" y="0"/>
                </a:lnTo>
                <a:lnTo>
                  <a:pt x="75056" y="9651"/>
                </a:lnTo>
                <a:lnTo>
                  <a:pt x="35940" y="35940"/>
                </a:lnTo>
                <a:lnTo>
                  <a:pt x="9651" y="74929"/>
                </a:lnTo>
                <a:lnTo>
                  <a:pt x="0" y="122681"/>
                </a:lnTo>
                <a:lnTo>
                  <a:pt x="0" y="613409"/>
                </a:lnTo>
                <a:lnTo>
                  <a:pt x="9651" y="661161"/>
                </a:lnTo>
                <a:lnTo>
                  <a:pt x="35940" y="700151"/>
                </a:lnTo>
                <a:lnTo>
                  <a:pt x="75056" y="726439"/>
                </a:lnTo>
                <a:lnTo>
                  <a:pt x="122808" y="736091"/>
                </a:lnTo>
                <a:lnTo>
                  <a:pt x="1061339" y="736091"/>
                </a:lnTo>
                <a:lnTo>
                  <a:pt x="1109090" y="726439"/>
                </a:lnTo>
                <a:lnTo>
                  <a:pt x="1148079" y="700151"/>
                </a:lnTo>
                <a:lnTo>
                  <a:pt x="1174496" y="661161"/>
                </a:lnTo>
                <a:lnTo>
                  <a:pt x="1184021" y="613409"/>
                </a:lnTo>
                <a:lnTo>
                  <a:pt x="1184021" y="122681"/>
                </a:lnTo>
                <a:lnTo>
                  <a:pt x="1174496" y="74929"/>
                </a:lnTo>
                <a:lnTo>
                  <a:pt x="1148079" y="35940"/>
                </a:lnTo>
                <a:lnTo>
                  <a:pt x="1109090" y="9651"/>
                </a:lnTo>
                <a:lnTo>
                  <a:pt x="106133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6" name="bg object 476"/>
          <p:cNvSpPr/>
          <p:nvPr/>
        </p:nvSpPr>
        <p:spPr>
          <a:xfrm>
            <a:off x="2574035" y="2028444"/>
            <a:ext cx="1184275" cy="735965"/>
          </a:xfrm>
          <a:custGeom>
            <a:avLst/>
            <a:gdLst/>
            <a:ahLst/>
            <a:cxnLst/>
            <a:rect l="l" t="t" r="r" b="b"/>
            <a:pathLst>
              <a:path w="1184275" h="735964">
                <a:moveTo>
                  <a:pt x="0" y="122554"/>
                </a:moveTo>
                <a:lnTo>
                  <a:pt x="9651" y="74929"/>
                </a:lnTo>
                <a:lnTo>
                  <a:pt x="35940" y="35940"/>
                </a:lnTo>
                <a:lnTo>
                  <a:pt x="75056" y="9651"/>
                </a:lnTo>
                <a:lnTo>
                  <a:pt x="122808" y="0"/>
                </a:lnTo>
                <a:lnTo>
                  <a:pt x="1061339" y="0"/>
                </a:lnTo>
                <a:lnTo>
                  <a:pt x="1109090" y="9651"/>
                </a:lnTo>
                <a:lnTo>
                  <a:pt x="1148206" y="35940"/>
                </a:lnTo>
                <a:lnTo>
                  <a:pt x="1174496" y="74929"/>
                </a:lnTo>
                <a:lnTo>
                  <a:pt x="1184148" y="122554"/>
                </a:lnTo>
                <a:lnTo>
                  <a:pt x="1184148" y="613028"/>
                </a:lnTo>
                <a:lnTo>
                  <a:pt x="1174496" y="660780"/>
                </a:lnTo>
                <a:lnTo>
                  <a:pt x="1148206" y="699770"/>
                </a:lnTo>
                <a:lnTo>
                  <a:pt x="1109090" y="726058"/>
                </a:lnTo>
                <a:lnTo>
                  <a:pt x="1061339" y="735710"/>
                </a:lnTo>
                <a:lnTo>
                  <a:pt x="122808" y="735710"/>
                </a:lnTo>
                <a:lnTo>
                  <a:pt x="75056" y="726058"/>
                </a:lnTo>
                <a:lnTo>
                  <a:pt x="35940" y="699770"/>
                </a:lnTo>
                <a:lnTo>
                  <a:pt x="9651" y="660780"/>
                </a:lnTo>
                <a:lnTo>
                  <a:pt x="0" y="613028"/>
                </a:lnTo>
                <a:lnTo>
                  <a:pt x="0" y="122554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7" name="bg object 477"/>
          <p:cNvSpPr/>
          <p:nvPr/>
        </p:nvSpPr>
        <p:spPr>
          <a:xfrm>
            <a:off x="4309871" y="4081271"/>
            <a:ext cx="1286510" cy="701040"/>
          </a:xfrm>
          <a:custGeom>
            <a:avLst/>
            <a:gdLst/>
            <a:ahLst/>
            <a:cxnLst/>
            <a:rect l="l" t="t" r="r" b="b"/>
            <a:pathLst>
              <a:path w="1286510" h="701039">
                <a:moveTo>
                  <a:pt x="1169035" y="0"/>
                </a:moveTo>
                <a:lnTo>
                  <a:pt x="116966" y="0"/>
                </a:lnTo>
                <a:lnTo>
                  <a:pt x="71374" y="9143"/>
                </a:lnTo>
                <a:lnTo>
                  <a:pt x="34289" y="34162"/>
                </a:lnTo>
                <a:lnTo>
                  <a:pt x="9143" y="71374"/>
                </a:lnTo>
                <a:lnTo>
                  <a:pt x="0" y="116839"/>
                </a:lnTo>
                <a:lnTo>
                  <a:pt x="0" y="583945"/>
                </a:lnTo>
                <a:lnTo>
                  <a:pt x="9143" y="629412"/>
                </a:lnTo>
                <a:lnTo>
                  <a:pt x="34289" y="666495"/>
                </a:lnTo>
                <a:lnTo>
                  <a:pt x="71374" y="691514"/>
                </a:lnTo>
                <a:lnTo>
                  <a:pt x="116966" y="700658"/>
                </a:lnTo>
                <a:lnTo>
                  <a:pt x="1169035" y="700658"/>
                </a:lnTo>
                <a:lnTo>
                  <a:pt x="1214627" y="691514"/>
                </a:lnTo>
                <a:lnTo>
                  <a:pt x="1251712" y="666495"/>
                </a:lnTo>
                <a:lnTo>
                  <a:pt x="1276857" y="629412"/>
                </a:lnTo>
                <a:lnTo>
                  <a:pt x="1286002" y="583945"/>
                </a:lnTo>
                <a:lnTo>
                  <a:pt x="1286002" y="116839"/>
                </a:lnTo>
                <a:lnTo>
                  <a:pt x="1276857" y="71374"/>
                </a:lnTo>
                <a:lnTo>
                  <a:pt x="1251712" y="34162"/>
                </a:lnTo>
                <a:lnTo>
                  <a:pt x="1214627" y="9143"/>
                </a:lnTo>
                <a:lnTo>
                  <a:pt x="116903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8" name="bg object 478"/>
          <p:cNvSpPr/>
          <p:nvPr/>
        </p:nvSpPr>
        <p:spPr>
          <a:xfrm>
            <a:off x="4309871" y="4081271"/>
            <a:ext cx="1284605" cy="701040"/>
          </a:xfrm>
          <a:custGeom>
            <a:avLst/>
            <a:gdLst/>
            <a:ahLst/>
            <a:cxnLst/>
            <a:rect l="l" t="t" r="r" b="b"/>
            <a:pathLst>
              <a:path w="1284604" h="701039">
                <a:moveTo>
                  <a:pt x="0" y="116839"/>
                </a:moveTo>
                <a:lnTo>
                  <a:pt x="9143" y="71374"/>
                </a:lnTo>
                <a:lnTo>
                  <a:pt x="34162" y="34162"/>
                </a:lnTo>
                <a:lnTo>
                  <a:pt x="71374" y="9143"/>
                </a:lnTo>
                <a:lnTo>
                  <a:pt x="116839" y="0"/>
                </a:lnTo>
                <a:lnTo>
                  <a:pt x="1167638" y="0"/>
                </a:lnTo>
                <a:lnTo>
                  <a:pt x="1213103" y="9143"/>
                </a:lnTo>
                <a:lnTo>
                  <a:pt x="1250314" y="34162"/>
                </a:lnTo>
                <a:lnTo>
                  <a:pt x="1275333" y="71374"/>
                </a:lnTo>
                <a:lnTo>
                  <a:pt x="1284477" y="116839"/>
                </a:lnTo>
                <a:lnTo>
                  <a:pt x="1284477" y="584200"/>
                </a:lnTo>
                <a:lnTo>
                  <a:pt x="1275333" y="629665"/>
                </a:lnTo>
                <a:lnTo>
                  <a:pt x="1250314" y="666750"/>
                </a:lnTo>
                <a:lnTo>
                  <a:pt x="1213103" y="691768"/>
                </a:lnTo>
                <a:lnTo>
                  <a:pt x="1167638" y="700913"/>
                </a:lnTo>
                <a:lnTo>
                  <a:pt x="116839" y="700913"/>
                </a:lnTo>
                <a:lnTo>
                  <a:pt x="71374" y="691768"/>
                </a:lnTo>
                <a:lnTo>
                  <a:pt x="34162" y="666750"/>
                </a:lnTo>
                <a:lnTo>
                  <a:pt x="9143" y="629665"/>
                </a:lnTo>
                <a:lnTo>
                  <a:pt x="0" y="584200"/>
                </a:lnTo>
                <a:lnTo>
                  <a:pt x="0" y="116839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68680" y="402336"/>
            <a:ext cx="1563624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68680" y="2313432"/>
            <a:ext cx="1563624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907024" y="9354312"/>
            <a:ext cx="55595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868680" y="9354312"/>
            <a:ext cx="399592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2508992" y="9354312"/>
            <a:ext cx="399592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9.png"/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73769" y="72643"/>
            <a:ext cx="1248410" cy="4419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6034" algn="ctr">
              <a:lnSpc>
                <a:spcPct val="100000"/>
              </a:lnSpc>
              <a:spcBef>
                <a:spcPts val="100"/>
              </a:spcBef>
            </a:pPr>
            <a:r>
              <a:rPr sz="900" b="1" spc="-20" dirty="0">
                <a:latin typeface="Calibri"/>
                <a:cs typeface="Calibri"/>
              </a:rPr>
              <a:t>0715</a:t>
            </a:r>
            <a:endParaRPr sz="900">
              <a:latin typeface="Calibri"/>
              <a:cs typeface="Calibri"/>
            </a:endParaRPr>
          </a:p>
          <a:p>
            <a:pPr marL="12065" marR="5080" algn="ctr">
              <a:lnSpc>
                <a:spcPts val="1100"/>
              </a:lnSpc>
              <a:spcBef>
                <a:spcPts val="30"/>
              </a:spcBef>
            </a:pPr>
            <a:r>
              <a:rPr sz="900" b="1" dirty="0">
                <a:latin typeface="Calibri"/>
                <a:cs typeface="Calibri"/>
              </a:rPr>
              <a:t>Tonya</a:t>
            </a:r>
            <a:r>
              <a:rPr sz="900" b="1" spc="-15" dirty="0">
                <a:latin typeface="Calibri"/>
                <a:cs typeface="Calibri"/>
              </a:rPr>
              <a:t> </a:t>
            </a:r>
            <a:r>
              <a:rPr sz="900" b="1" spc="-25" dirty="0">
                <a:latin typeface="Calibri"/>
                <a:cs typeface="Calibri"/>
              </a:rPr>
              <a:t>Smith-</a:t>
            </a:r>
            <a:r>
              <a:rPr sz="900" b="1" dirty="0">
                <a:latin typeface="Calibri"/>
                <a:cs typeface="Calibri"/>
              </a:rPr>
              <a:t>Jackson,</a:t>
            </a:r>
            <a:r>
              <a:rPr sz="900" b="1" spc="25" dirty="0">
                <a:latin typeface="Calibri"/>
                <a:cs typeface="Calibri"/>
              </a:rPr>
              <a:t> </a:t>
            </a:r>
            <a:r>
              <a:rPr sz="900" b="1" spc="-25" dirty="0">
                <a:latin typeface="Calibri"/>
                <a:cs typeface="Calibri"/>
              </a:rPr>
              <a:t>PhD</a:t>
            </a:r>
            <a:r>
              <a:rPr sz="900" b="1" spc="500" dirty="0">
                <a:latin typeface="Calibri"/>
                <a:cs typeface="Calibri"/>
              </a:rPr>
              <a:t> </a:t>
            </a:r>
            <a:r>
              <a:rPr sz="900" b="1" spc="-10" dirty="0">
                <a:latin typeface="Calibri"/>
                <a:cs typeface="Calibri"/>
              </a:rPr>
              <a:t>Provost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95207" y="482600"/>
            <a:ext cx="157353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Calibri"/>
                <a:cs typeface="Calibri"/>
              </a:rPr>
              <a:t>and </a:t>
            </a:r>
            <a:r>
              <a:rPr sz="900" b="1" spc="-20" dirty="0">
                <a:latin typeface="Calibri"/>
                <a:cs typeface="Calibri"/>
              </a:rPr>
              <a:t>Executive</a:t>
            </a:r>
            <a:r>
              <a:rPr sz="900" b="1" spc="-15" dirty="0">
                <a:latin typeface="Calibri"/>
                <a:cs typeface="Calibri"/>
              </a:rPr>
              <a:t> </a:t>
            </a:r>
            <a:r>
              <a:rPr sz="900" b="1" dirty="0">
                <a:latin typeface="Calibri"/>
                <a:cs typeface="Calibri"/>
              </a:rPr>
              <a:t>Vice</a:t>
            </a:r>
            <a:r>
              <a:rPr sz="900" b="1" spc="-5" dirty="0">
                <a:latin typeface="Calibri"/>
                <a:cs typeface="Calibri"/>
              </a:rPr>
              <a:t> </a:t>
            </a:r>
            <a:r>
              <a:rPr sz="900" b="1" spc="-10" dirty="0">
                <a:latin typeface="Calibri"/>
                <a:cs typeface="Calibri"/>
              </a:rPr>
              <a:t>Chancellor</a:t>
            </a:r>
            <a:r>
              <a:rPr sz="900" b="1" spc="50" dirty="0">
                <a:latin typeface="Calibri"/>
                <a:cs typeface="Calibri"/>
              </a:rPr>
              <a:t> </a:t>
            </a:r>
            <a:r>
              <a:rPr sz="900" b="1" spc="-25" dirty="0">
                <a:latin typeface="Calibri"/>
                <a:cs typeface="Calibri"/>
              </a:rPr>
              <a:t>for</a:t>
            </a:r>
            <a:r>
              <a:rPr sz="900" b="1" dirty="0">
                <a:latin typeface="Calibri"/>
                <a:cs typeface="Calibri"/>
              </a:rPr>
              <a:t> Academic</a:t>
            </a:r>
            <a:r>
              <a:rPr sz="900" b="1" spc="-55" dirty="0">
                <a:latin typeface="Calibri"/>
                <a:cs typeface="Calibri"/>
              </a:rPr>
              <a:t> </a:t>
            </a:r>
            <a:r>
              <a:rPr sz="900" b="1" spc="-10" dirty="0">
                <a:latin typeface="Calibri"/>
                <a:cs typeface="Calibri"/>
              </a:rPr>
              <a:t>Affairs</a:t>
            </a:r>
            <a:endParaRPr sz="9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900" b="1" spc="-20" dirty="0">
                <a:latin typeface="Calibri"/>
                <a:cs typeface="Calibri"/>
              </a:rPr>
              <a:t>EHRA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976873" y="648476"/>
            <a:ext cx="643005" cy="75360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-2540" algn="ctr">
              <a:lnSpc>
                <a:spcPct val="101099"/>
              </a:lnSpc>
              <a:spcBef>
                <a:spcPts val="90"/>
              </a:spcBef>
            </a:pPr>
            <a:r>
              <a:rPr lang="en-US" sz="800" b="1" spc="-10" dirty="0">
                <a:latin typeface="Calibri"/>
                <a:cs typeface="Calibri"/>
              </a:rPr>
              <a:t>Shirley Hymon-Parker</a:t>
            </a:r>
            <a:r>
              <a:rPr sz="800" b="1" spc="-10" dirty="0">
                <a:latin typeface="Calibri"/>
                <a:cs typeface="Calibri"/>
              </a:rPr>
              <a:t>,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Frances</a:t>
            </a:r>
            <a:r>
              <a:rPr sz="800" b="1" spc="-2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Ward-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Johnson,</a:t>
            </a:r>
            <a:r>
              <a:rPr sz="800" b="1" spc="-3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Lisa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Owens-</a:t>
            </a:r>
            <a:r>
              <a:rPr sz="800" b="1" spc="-30" dirty="0">
                <a:latin typeface="Calibri"/>
                <a:cs typeface="Calibri"/>
              </a:rPr>
              <a:t>Jackson,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Paula Price,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22567" y="1365758"/>
            <a:ext cx="782020" cy="606641"/>
          </a:xfrm>
          <a:prstGeom prst="rect">
            <a:avLst/>
          </a:prstGeom>
        </p:spPr>
        <p:txBody>
          <a:bodyPr vert="horz" wrap="square" lIns="0" tIns="24130" rIns="0" bIns="0" rtlCol="0">
            <a:spAutoFit/>
          </a:bodyPr>
          <a:lstStyle/>
          <a:p>
            <a:pPr marL="12700" marR="5080" indent="26670" algn="ctr">
              <a:lnSpc>
                <a:spcPct val="91100"/>
              </a:lnSpc>
              <a:spcBef>
                <a:spcPts val="190"/>
              </a:spcBef>
            </a:pPr>
            <a:r>
              <a:rPr sz="800" b="1" spc="-10" dirty="0">
                <a:latin typeface="Calibri"/>
                <a:cs typeface="Calibri"/>
              </a:rPr>
              <a:t>Stephanie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35" dirty="0">
                <a:latin typeface="Calibri"/>
                <a:cs typeface="Calibri"/>
              </a:rPr>
              <a:t>Luster-</a:t>
            </a:r>
            <a:r>
              <a:rPr sz="800" b="1" spc="-25" dirty="0">
                <a:latin typeface="Calibri"/>
                <a:cs typeface="Calibri"/>
              </a:rPr>
              <a:t>Teasley,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Elimelda</a:t>
            </a:r>
            <a:endParaRPr sz="800" dirty="0">
              <a:latin typeface="Calibri"/>
              <a:cs typeface="Calibri"/>
            </a:endParaRPr>
          </a:p>
          <a:p>
            <a:pPr marL="127000" marR="119380" indent="-1270" algn="ctr">
              <a:lnSpc>
                <a:spcPct val="100000"/>
              </a:lnSpc>
            </a:pPr>
            <a:r>
              <a:rPr sz="800" b="1" spc="-10" dirty="0">
                <a:latin typeface="Calibri"/>
                <a:cs typeface="Calibri"/>
              </a:rPr>
              <a:t>Ongeri,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Abdellah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776206" y="1100455"/>
            <a:ext cx="617220" cy="301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900" b="1" spc="-20" dirty="0">
                <a:latin typeface="Calibri"/>
                <a:cs typeface="Calibri"/>
              </a:rPr>
              <a:t>2900</a:t>
            </a:r>
            <a:endParaRPr sz="9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0"/>
              </a:spcBef>
            </a:pPr>
            <a:r>
              <a:rPr sz="900" b="1" dirty="0">
                <a:latin typeface="Calibri"/>
                <a:cs typeface="Calibri"/>
              </a:rPr>
              <a:t>Tom</a:t>
            </a:r>
            <a:r>
              <a:rPr sz="900" b="1" spc="-10" dirty="0">
                <a:latin typeface="Calibri"/>
                <a:cs typeface="Calibri"/>
              </a:rPr>
              <a:t> Jackson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511030" y="1372616"/>
            <a:ext cx="1143635" cy="441959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indent="-635" algn="ctr">
              <a:lnSpc>
                <a:spcPct val="101800"/>
              </a:lnSpc>
              <a:spcBef>
                <a:spcPts val="80"/>
              </a:spcBef>
            </a:pPr>
            <a:r>
              <a:rPr sz="900" b="1" spc="-10" dirty="0">
                <a:latin typeface="Calibri"/>
                <a:cs typeface="Calibri"/>
              </a:rPr>
              <a:t>Vice</a:t>
            </a:r>
            <a:r>
              <a:rPr sz="900" b="1" spc="-40" dirty="0">
                <a:latin typeface="Calibri"/>
                <a:cs typeface="Calibri"/>
              </a:rPr>
              <a:t> </a:t>
            </a:r>
            <a:r>
              <a:rPr sz="900" b="1" spc="-10" dirty="0">
                <a:latin typeface="Calibri"/>
                <a:cs typeface="Calibri"/>
              </a:rPr>
              <a:t>Chancellor</a:t>
            </a:r>
            <a:r>
              <a:rPr sz="900" b="1" spc="30" dirty="0">
                <a:latin typeface="Calibri"/>
                <a:cs typeface="Calibri"/>
              </a:rPr>
              <a:t> </a:t>
            </a:r>
            <a:r>
              <a:rPr sz="900" b="1" spc="-25" dirty="0">
                <a:latin typeface="Calibri"/>
                <a:cs typeface="Calibri"/>
              </a:rPr>
              <a:t>for</a:t>
            </a:r>
            <a:r>
              <a:rPr sz="900" b="1" spc="500" dirty="0">
                <a:latin typeface="Calibri"/>
                <a:cs typeface="Calibri"/>
              </a:rPr>
              <a:t> </a:t>
            </a:r>
            <a:r>
              <a:rPr sz="900" b="1" spc="-10" dirty="0">
                <a:latin typeface="Calibri"/>
                <a:cs typeface="Calibri"/>
              </a:rPr>
              <a:t>Information</a:t>
            </a:r>
            <a:r>
              <a:rPr sz="900" b="1" spc="25" dirty="0">
                <a:latin typeface="Calibri"/>
                <a:cs typeface="Calibri"/>
              </a:rPr>
              <a:t> </a:t>
            </a:r>
            <a:r>
              <a:rPr sz="900" b="1" spc="-20" dirty="0">
                <a:latin typeface="Calibri"/>
                <a:cs typeface="Calibri"/>
              </a:rPr>
              <a:t>Technology</a:t>
            </a:r>
            <a:r>
              <a:rPr sz="900" b="1" spc="500" dirty="0">
                <a:latin typeface="Calibri"/>
                <a:cs typeface="Calibri"/>
              </a:rPr>
              <a:t> </a:t>
            </a:r>
            <a:r>
              <a:rPr sz="900" b="1" spc="-20" dirty="0">
                <a:latin typeface="Calibri"/>
                <a:cs typeface="Calibri"/>
              </a:rPr>
              <a:t>EHRA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337929" y="2103882"/>
            <a:ext cx="99060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01320">
              <a:lnSpc>
                <a:spcPct val="100000"/>
              </a:lnSpc>
              <a:spcBef>
                <a:spcPts val="100"/>
              </a:spcBef>
            </a:pPr>
            <a:r>
              <a:rPr sz="800" b="1" spc="-20" dirty="0">
                <a:latin typeface="Calibri"/>
                <a:cs typeface="Calibri"/>
              </a:rPr>
              <a:t>8087</a:t>
            </a:r>
            <a:endParaRPr sz="800">
              <a:latin typeface="Calibri"/>
              <a:cs typeface="Calibri"/>
            </a:endParaRPr>
          </a:p>
          <a:p>
            <a:pPr marL="12700" marR="5080" indent="254000">
              <a:lnSpc>
                <a:spcPct val="100000"/>
              </a:lnSpc>
            </a:pPr>
            <a:r>
              <a:rPr sz="800" b="1" dirty="0">
                <a:latin typeface="Calibri"/>
                <a:cs typeface="Calibri"/>
              </a:rPr>
              <a:t>Kim</a:t>
            </a:r>
            <a:r>
              <a:rPr sz="800" b="1" spc="2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Chavis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Director, Title</a:t>
            </a:r>
            <a:r>
              <a:rPr sz="800" b="1" spc="3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III-</a:t>
            </a:r>
            <a:r>
              <a:rPr sz="800" b="1" spc="-20" dirty="0">
                <a:latin typeface="Calibri"/>
                <a:cs typeface="Calibri"/>
              </a:rPr>
              <a:t>Grant</a:t>
            </a:r>
            <a:endParaRPr sz="800">
              <a:latin typeface="Calibri"/>
              <a:cs typeface="Calibri"/>
            </a:endParaRPr>
          </a:p>
          <a:p>
            <a:pPr marL="384175">
              <a:lnSpc>
                <a:spcPct val="100000"/>
              </a:lnSpc>
            </a:pP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761723" y="1144269"/>
            <a:ext cx="24511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20" dirty="0">
                <a:latin typeface="Calibri"/>
                <a:cs typeface="Calibri"/>
              </a:rPr>
              <a:t>0102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339830" y="1329638"/>
            <a:ext cx="1100455" cy="44259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algn="ctr">
              <a:lnSpc>
                <a:spcPct val="101800"/>
              </a:lnSpc>
              <a:spcBef>
                <a:spcPts val="80"/>
              </a:spcBef>
            </a:pPr>
            <a:r>
              <a:rPr sz="900" b="1" spc="-20" dirty="0">
                <a:latin typeface="Calibri"/>
                <a:cs typeface="Calibri"/>
              </a:rPr>
              <a:t>Melody </a:t>
            </a:r>
            <a:r>
              <a:rPr sz="900" b="1" dirty="0">
                <a:latin typeface="Calibri"/>
                <a:cs typeface="Calibri"/>
              </a:rPr>
              <a:t>C.</a:t>
            </a:r>
            <a:r>
              <a:rPr sz="900" b="1" spc="-40" dirty="0">
                <a:latin typeface="Calibri"/>
                <a:cs typeface="Calibri"/>
              </a:rPr>
              <a:t> </a:t>
            </a:r>
            <a:r>
              <a:rPr sz="900" b="1" spc="-10" dirty="0">
                <a:latin typeface="Calibri"/>
                <a:cs typeface="Calibri"/>
              </a:rPr>
              <a:t>Pierce,</a:t>
            </a:r>
            <a:r>
              <a:rPr sz="900" b="1" spc="-20" dirty="0">
                <a:latin typeface="Calibri"/>
                <a:cs typeface="Calibri"/>
              </a:rPr>
              <a:t> Ph.D.</a:t>
            </a:r>
            <a:r>
              <a:rPr sz="900" b="1" dirty="0">
                <a:latin typeface="Calibri"/>
                <a:cs typeface="Calibri"/>
              </a:rPr>
              <a:t> Vice</a:t>
            </a:r>
            <a:r>
              <a:rPr sz="900" b="1" spc="-30" dirty="0">
                <a:latin typeface="Calibri"/>
                <a:cs typeface="Calibri"/>
              </a:rPr>
              <a:t> </a:t>
            </a:r>
            <a:r>
              <a:rPr sz="900" b="1" spc="-10" dirty="0">
                <a:latin typeface="Calibri"/>
                <a:cs typeface="Calibri"/>
              </a:rPr>
              <a:t>Chancellor</a:t>
            </a:r>
            <a:r>
              <a:rPr sz="900" b="1" spc="10" dirty="0">
                <a:latin typeface="Calibri"/>
                <a:cs typeface="Calibri"/>
              </a:rPr>
              <a:t> </a:t>
            </a:r>
            <a:r>
              <a:rPr sz="900" b="1" spc="-25" dirty="0">
                <a:latin typeface="Calibri"/>
                <a:cs typeface="Calibri"/>
              </a:rPr>
              <a:t>for</a:t>
            </a:r>
            <a:r>
              <a:rPr sz="900" b="1" dirty="0">
                <a:latin typeface="Calibri"/>
                <a:cs typeface="Calibri"/>
              </a:rPr>
              <a:t> Student</a:t>
            </a:r>
            <a:r>
              <a:rPr sz="900" b="1" spc="-20" dirty="0">
                <a:latin typeface="Calibri"/>
                <a:cs typeface="Calibri"/>
              </a:rPr>
              <a:t> </a:t>
            </a:r>
            <a:r>
              <a:rPr sz="900" b="1" spc="-10" dirty="0">
                <a:latin typeface="Calibri"/>
                <a:cs typeface="Calibri"/>
              </a:rPr>
              <a:t>Affairs </a:t>
            </a:r>
            <a:r>
              <a:rPr sz="900" b="1" spc="-20" dirty="0">
                <a:latin typeface="Calibri"/>
                <a:cs typeface="Calibri"/>
              </a:rPr>
              <a:t>EHRA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51026" y="2020036"/>
            <a:ext cx="1121410" cy="71755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09"/>
              </a:spcBef>
            </a:pPr>
            <a:r>
              <a:rPr sz="800" b="1" spc="-20" dirty="0">
                <a:latin typeface="Calibri"/>
                <a:cs typeface="Calibri"/>
              </a:rPr>
              <a:t>9800</a:t>
            </a:r>
            <a:endParaRPr sz="800">
              <a:latin typeface="Calibri"/>
              <a:cs typeface="Calibri"/>
            </a:endParaRPr>
          </a:p>
          <a:p>
            <a:pPr marL="154305" marR="143510" algn="ctr">
              <a:lnSpc>
                <a:spcPct val="105000"/>
              </a:lnSpc>
              <a:spcBef>
                <a:spcPts val="265"/>
              </a:spcBef>
            </a:pPr>
            <a:r>
              <a:rPr sz="800" b="1" spc="-20" dirty="0">
                <a:latin typeface="Calibri"/>
                <a:cs typeface="Calibri"/>
              </a:rPr>
              <a:t>Rosalind</a:t>
            </a:r>
            <a:r>
              <a:rPr sz="800" b="1" spc="2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Dale,</a:t>
            </a:r>
            <a:r>
              <a:rPr sz="800" b="1" spc="1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Ed.D.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Vice</a:t>
            </a:r>
            <a:r>
              <a:rPr sz="800" b="1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Provost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for</a:t>
            </a:r>
            <a:endParaRPr sz="800">
              <a:latin typeface="Calibri"/>
              <a:cs typeface="Calibri"/>
            </a:endParaRPr>
          </a:p>
          <a:p>
            <a:pPr marL="12065" marR="5080" algn="ctr">
              <a:lnSpc>
                <a:spcPts val="960"/>
              </a:lnSpc>
              <a:spcBef>
                <a:spcPts val="5"/>
              </a:spcBef>
            </a:pPr>
            <a:r>
              <a:rPr sz="800" b="1" spc="-20" dirty="0">
                <a:latin typeface="Calibri"/>
                <a:cs typeface="Calibri"/>
              </a:rPr>
              <a:t>Engagement</a:t>
            </a:r>
            <a:r>
              <a:rPr sz="800" b="1" spc="-3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and</a:t>
            </a:r>
            <a:r>
              <a:rPr sz="800" b="1" spc="3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Outreach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30195" y="1985238"/>
            <a:ext cx="680720" cy="716280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09"/>
              </a:spcBef>
            </a:pPr>
            <a:r>
              <a:rPr sz="800" b="1" spc="-20" dirty="0">
                <a:solidFill>
                  <a:schemeClr val="tx1"/>
                </a:solidFill>
                <a:latin typeface="Calibri"/>
                <a:cs typeface="Calibri"/>
              </a:rPr>
              <a:t>0919</a:t>
            </a:r>
            <a:endParaRPr sz="8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1905" algn="ctr">
              <a:lnSpc>
                <a:spcPts val="950"/>
              </a:lnSpc>
              <a:spcBef>
                <a:spcPts val="310"/>
              </a:spcBef>
            </a:pPr>
            <a:r>
              <a:rPr sz="800" b="1" spc="-10" dirty="0">
                <a:solidFill>
                  <a:schemeClr val="tx1"/>
                </a:solidFill>
                <a:latin typeface="Calibri"/>
                <a:cs typeface="Calibri"/>
              </a:rPr>
              <a:t>VACANT</a:t>
            </a:r>
            <a:endParaRPr sz="8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12700" marR="5080" algn="ctr">
              <a:lnSpc>
                <a:spcPts val="960"/>
              </a:lnSpc>
              <a:spcBef>
                <a:spcPts val="20"/>
              </a:spcBef>
            </a:pPr>
            <a:r>
              <a:rPr sz="800" b="1" dirty="0">
                <a:solidFill>
                  <a:schemeClr val="tx1"/>
                </a:solidFill>
                <a:latin typeface="Calibri"/>
                <a:cs typeface="Calibri"/>
              </a:rPr>
              <a:t>Project</a:t>
            </a:r>
            <a:r>
              <a:rPr sz="800" b="1" spc="-4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800" b="1" spc="-20" dirty="0">
                <a:solidFill>
                  <a:schemeClr val="tx1"/>
                </a:solidFill>
                <a:latin typeface="Calibri"/>
                <a:cs typeface="Calibri"/>
              </a:rPr>
              <a:t>Director</a:t>
            </a:r>
            <a:r>
              <a:rPr sz="800" b="1" spc="50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chemeClr val="tx1"/>
                </a:solidFill>
                <a:latin typeface="Calibri"/>
                <a:cs typeface="Calibri"/>
              </a:rPr>
              <a:t>ADVANCE</a:t>
            </a:r>
            <a:r>
              <a:rPr sz="800" b="1" spc="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800" b="1" spc="-25" dirty="0">
                <a:solidFill>
                  <a:schemeClr val="tx1"/>
                </a:solidFill>
                <a:latin typeface="Calibri"/>
                <a:cs typeface="Calibri"/>
              </a:rPr>
              <a:t>IT</a:t>
            </a:r>
            <a:endParaRPr sz="800" dirty="0">
              <a:solidFill>
                <a:schemeClr val="tx1"/>
              </a:solidFill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800" b="1" spc="-20" dirty="0">
                <a:solidFill>
                  <a:schemeClr val="tx1"/>
                </a:solidFill>
                <a:latin typeface="Calibri"/>
                <a:cs typeface="Calibri"/>
              </a:rPr>
              <a:t>EHRA</a:t>
            </a:r>
            <a:endParaRPr sz="8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17645" y="1909318"/>
            <a:ext cx="637540" cy="879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1905" algn="ctr">
              <a:lnSpc>
                <a:spcPct val="100000"/>
              </a:lnSpc>
              <a:spcBef>
                <a:spcPts val="100"/>
              </a:spcBef>
            </a:pPr>
            <a:r>
              <a:rPr sz="800" b="1" spc="-10" dirty="0">
                <a:latin typeface="Calibri"/>
                <a:cs typeface="Calibri"/>
              </a:rPr>
              <a:t>Ahmidouch,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Sherine</a:t>
            </a:r>
            <a:r>
              <a:rPr sz="800" b="1" spc="1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Obare,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Vicki</a:t>
            </a:r>
            <a:r>
              <a:rPr sz="800" b="1" spc="-5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Coleman,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Clay</a:t>
            </a:r>
            <a:r>
              <a:rPr sz="800" b="1" spc="-10" dirty="0">
                <a:latin typeface="Calibri"/>
                <a:cs typeface="Calibri"/>
              </a:rPr>
              <a:t> Gloster,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Margaret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Kanipes</a:t>
            </a:r>
            <a:r>
              <a:rPr sz="800" b="1" spc="1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Deans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(11)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60441" y="2044954"/>
            <a:ext cx="1073785" cy="751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algn="ctr">
              <a:lnSpc>
                <a:spcPts val="880"/>
              </a:lnSpc>
              <a:spcBef>
                <a:spcPts val="100"/>
              </a:spcBef>
            </a:pPr>
            <a:r>
              <a:rPr sz="800" b="1" spc="-20" dirty="0">
                <a:latin typeface="Calibri"/>
                <a:cs typeface="Calibri"/>
              </a:rPr>
              <a:t>3007</a:t>
            </a:r>
            <a:endParaRPr sz="800">
              <a:latin typeface="Calibri"/>
              <a:cs typeface="Calibri"/>
            </a:endParaRPr>
          </a:p>
          <a:p>
            <a:pPr marL="16510" algn="ctr">
              <a:lnSpc>
                <a:spcPts val="875"/>
              </a:lnSpc>
            </a:pPr>
            <a:r>
              <a:rPr sz="800" b="1" dirty="0">
                <a:latin typeface="Calibri"/>
                <a:cs typeface="Calibri"/>
              </a:rPr>
              <a:t>Alex</a:t>
            </a:r>
            <a:r>
              <a:rPr sz="800" b="1" spc="-45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Yin</a:t>
            </a:r>
            <a:endParaRPr sz="800">
              <a:latin typeface="Calibri"/>
              <a:cs typeface="Calibri"/>
            </a:endParaRPr>
          </a:p>
          <a:p>
            <a:pPr marL="24130" algn="ctr">
              <a:lnSpc>
                <a:spcPts val="955"/>
              </a:lnSpc>
            </a:pPr>
            <a:r>
              <a:rPr sz="800" b="1" spc="-10" dirty="0">
                <a:latin typeface="Calibri"/>
                <a:cs typeface="Calibri"/>
              </a:rPr>
              <a:t>Vice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Provost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for</a:t>
            </a:r>
            <a:endParaRPr sz="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800" b="1" spc="-10" dirty="0">
                <a:latin typeface="Calibri"/>
                <a:cs typeface="Calibri"/>
              </a:rPr>
              <a:t>Strategic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Planning</a:t>
            </a:r>
            <a:r>
              <a:rPr sz="800" b="1" spc="25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and</a:t>
            </a:r>
            <a:endParaRPr sz="800">
              <a:latin typeface="Calibri"/>
              <a:cs typeface="Calibri"/>
            </a:endParaRPr>
          </a:p>
          <a:p>
            <a:pPr marL="12700" marR="5080" algn="ctr">
              <a:lnSpc>
                <a:spcPct val="103800"/>
              </a:lnSpc>
              <a:spcBef>
                <a:spcPts val="10"/>
              </a:spcBef>
            </a:pPr>
            <a:r>
              <a:rPr sz="800" b="1" spc="-25" dirty="0">
                <a:latin typeface="Calibri"/>
                <a:cs typeface="Calibri"/>
              </a:rPr>
              <a:t>Institutional</a:t>
            </a:r>
            <a:r>
              <a:rPr sz="800" b="1" spc="4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Effectiveness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511290" y="2018876"/>
            <a:ext cx="1077595" cy="740410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509"/>
              </a:spcBef>
            </a:pPr>
            <a:r>
              <a:rPr sz="800" b="1" spc="-20" dirty="0">
                <a:latin typeface="Calibri"/>
                <a:cs typeface="Calibri"/>
              </a:rPr>
              <a:t>0650</a:t>
            </a:r>
            <a:endParaRPr sz="800">
              <a:latin typeface="Calibri"/>
              <a:cs typeface="Calibri"/>
            </a:endParaRPr>
          </a:p>
          <a:p>
            <a:pPr marL="12700" marR="5080" indent="4445" algn="ctr">
              <a:lnSpc>
                <a:spcPct val="100000"/>
              </a:lnSpc>
              <a:spcBef>
                <a:spcPts val="414"/>
              </a:spcBef>
            </a:pPr>
            <a:r>
              <a:rPr sz="800" b="1" dirty="0">
                <a:latin typeface="Calibri"/>
                <a:cs typeface="Calibri"/>
              </a:rPr>
              <a:t>Nakeshia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Williams,</a:t>
            </a:r>
            <a:r>
              <a:rPr sz="800" b="1" spc="1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Interim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Vice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Provost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for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Undergraduate</a:t>
            </a:r>
            <a:r>
              <a:rPr sz="800" b="1" spc="3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Education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988541" y="2120899"/>
            <a:ext cx="81915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800" b="1" spc="-20" dirty="0">
                <a:solidFill>
                  <a:schemeClr val="tx1"/>
                </a:solidFill>
                <a:latin typeface="Calibri"/>
                <a:cs typeface="Calibri"/>
              </a:rPr>
              <a:t>0303</a:t>
            </a:r>
            <a:endParaRPr sz="8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12700" marR="5080" algn="ctr">
              <a:lnSpc>
                <a:spcPct val="100000"/>
              </a:lnSpc>
              <a:spcBef>
                <a:spcPts val="5"/>
              </a:spcBef>
            </a:pPr>
            <a:r>
              <a:rPr sz="800" b="1" spc="-10" dirty="0">
                <a:solidFill>
                  <a:schemeClr val="tx1"/>
                </a:solidFill>
                <a:latin typeface="Calibri"/>
                <a:cs typeface="Calibri"/>
              </a:rPr>
              <a:t>VACANT</a:t>
            </a:r>
            <a:r>
              <a:rPr sz="800" b="1" spc="-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chemeClr val="tx1"/>
                </a:solidFill>
                <a:latin typeface="Calibri"/>
                <a:cs typeface="Calibri"/>
              </a:rPr>
              <a:t>University</a:t>
            </a:r>
            <a:r>
              <a:rPr sz="800" b="1" spc="50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chemeClr val="tx1"/>
                </a:solidFill>
                <a:latin typeface="Calibri"/>
                <a:cs typeface="Calibri"/>
              </a:rPr>
              <a:t>Registrar</a:t>
            </a:r>
            <a:endParaRPr sz="8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1270" algn="ctr">
              <a:lnSpc>
                <a:spcPct val="100000"/>
              </a:lnSpc>
            </a:pPr>
            <a:r>
              <a:rPr sz="800" b="1" spc="-20" dirty="0">
                <a:solidFill>
                  <a:schemeClr val="tx1"/>
                </a:solidFill>
                <a:latin typeface="Calibri"/>
                <a:cs typeface="Calibri"/>
              </a:rPr>
              <a:t>EHRA</a:t>
            </a:r>
            <a:endParaRPr sz="8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585318" y="2124836"/>
            <a:ext cx="1089025" cy="636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810" algn="ctr">
              <a:lnSpc>
                <a:spcPct val="100000"/>
              </a:lnSpc>
              <a:spcBef>
                <a:spcPts val="100"/>
              </a:spcBef>
            </a:pPr>
            <a:r>
              <a:rPr sz="800" b="1" spc="-20" dirty="0">
                <a:latin typeface="Calibri"/>
                <a:cs typeface="Calibri"/>
              </a:rPr>
              <a:t>1238</a:t>
            </a:r>
            <a:endParaRPr sz="800">
              <a:latin typeface="Calibri"/>
              <a:cs typeface="Calibri"/>
            </a:endParaRPr>
          </a:p>
          <a:p>
            <a:pPr marL="12700" marR="5080" indent="-1905" algn="ctr">
              <a:lnSpc>
                <a:spcPct val="100000"/>
              </a:lnSpc>
              <a:spcBef>
                <a:spcPts val="5"/>
              </a:spcBef>
            </a:pPr>
            <a:r>
              <a:rPr sz="800" b="1" dirty="0">
                <a:latin typeface="Calibri"/>
                <a:cs typeface="Calibri"/>
              </a:rPr>
              <a:t>Craig</a:t>
            </a:r>
            <a:r>
              <a:rPr sz="800" b="1" spc="-10" dirty="0">
                <a:latin typeface="Calibri"/>
                <a:cs typeface="Calibri"/>
              </a:rPr>
              <a:t> Rhodes,</a:t>
            </a:r>
            <a:r>
              <a:rPr sz="800" b="1" spc="-4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Associate</a:t>
            </a:r>
            <a:r>
              <a:rPr sz="800" b="1" spc="-3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Vice</a:t>
            </a:r>
            <a:r>
              <a:rPr sz="800" b="1" spc="1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Provost</a:t>
            </a:r>
            <a:r>
              <a:rPr sz="800" b="1" spc="-20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for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Faculty</a:t>
            </a:r>
            <a:r>
              <a:rPr sz="800" b="1" spc="2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Affairs</a:t>
            </a:r>
            <a:endParaRPr sz="800">
              <a:latin typeface="Calibri"/>
              <a:cs typeface="Calibri"/>
            </a:endParaRPr>
          </a:p>
          <a:p>
            <a:pPr marR="1270" algn="ctr">
              <a:lnSpc>
                <a:spcPct val="100000"/>
              </a:lnSpc>
            </a:pP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5219044" y="2145284"/>
            <a:ext cx="895985" cy="37655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algn="ctr">
              <a:lnSpc>
                <a:spcPts val="900"/>
              </a:lnSpc>
              <a:spcBef>
                <a:spcPts val="180"/>
              </a:spcBef>
            </a:pPr>
            <a:r>
              <a:rPr sz="800" b="1" spc="-20" dirty="0">
                <a:latin typeface="Calibri"/>
                <a:cs typeface="Calibri"/>
              </a:rPr>
              <a:t>Jonathan</a:t>
            </a:r>
            <a:r>
              <a:rPr sz="800" b="1" spc="-10" dirty="0">
                <a:latin typeface="Calibri"/>
                <a:cs typeface="Calibri"/>
              </a:rPr>
              <a:t> Martin,</a:t>
            </a:r>
            <a:r>
              <a:rPr sz="800" b="1" spc="1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J.D.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Transformation</a:t>
            </a:r>
            <a:r>
              <a:rPr sz="800" b="1" spc="-3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Lead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15264" y="4057650"/>
            <a:ext cx="880744" cy="7823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800" b="1" dirty="0">
                <a:latin typeface="Calibri"/>
                <a:cs typeface="Calibri"/>
              </a:rPr>
              <a:t>N/A</a:t>
            </a:r>
            <a:r>
              <a:rPr sz="800" b="1" spc="-2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(UNCG)</a:t>
            </a:r>
            <a:endParaRPr sz="800">
              <a:latin typeface="Calibri"/>
              <a:cs typeface="Calibri"/>
            </a:endParaRPr>
          </a:p>
          <a:p>
            <a:pPr marL="12065" marR="5080" algn="ctr">
              <a:lnSpc>
                <a:spcPct val="103699"/>
              </a:lnSpc>
            </a:pPr>
            <a:r>
              <a:rPr sz="800" b="1" spc="-20" dirty="0">
                <a:latin typeface="Calibri"/>
                <a:cs typeface="Calibri"/>
              </a:rPr>
              <a:t>Sherine</a:t>
            </a:r>
            <a:r>
              <a:rPr sz="800" b="1" spc="-3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Obare,</a:t>
            </a:r>
            <a:r>
              <a:rPr sz="800" b="1" spc="1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Dean,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Joint</a:t>
            </a:r>
            <a:r>
              <a:rPr sz="800" b="1" spc="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School</a:t>
            </a:r>
            <a:r>
              <a:rPr sz="800" b="1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of</a:t>
            </a:r>
            <a:endParaRPr sz="800">
              <a:latin typeface="Calibri"/>
              <a:cs typeface="Calibri"/>
            </a:endParaRPr>
          </a:p>
          <a:p>
            <a:pPr marL="91440" marR="82550" algn="ctr">
              <a:lnSpc>
                <a:spcPct val="103699"/>
              </a:lnSpc>
              <a:spcBef>
                <a:spcPts val="10"/>
              </a:spcBef>
            </a:pPr>
            <a:r>
              <a:rPr sz="800" b="1" spc="-10" dirty="0">
                <a:latin typeface="Calibri"/>
                <a:cs typeface="Calibri"/>
              </a:rPr>
              <a:t>Nanoscience</a:t>
            </a:r>
            <a:r>
              <a:rPr sz="800" b="1" spc="-35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and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Nanoengineering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75945" y="4932426"/>
            <a:ext cx="962660" cy="4914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2540" algn="ctr">
              <a:lnSpc>
                <a:spcPts val="930"/>
              </a:lnSpc>
              <a:spcBef>
                <a:spcPts val="105"/>
              </a:spcBef>
            </a:pPr>
            <a:r>
              <a:rPr sz="800" b="1" spc="-20" dirty="0">
                <a:latin typeface="Calibri"/>
                <a:cs typeface="Calibri"/>
              </a:rPr>
              <a:t>1339</a:t>
            </a:r>
            <a:endParaRPr sz="800">
              <a:latin typeface="Calibri"/>
              <a:cs typeface="Calibri"/>
            </a:endParaRPr>
          </a:p>
          <a:p>
            <a:pPr marL="12065" marR="5080" algn="ctr">
              <a:lnSpc>
                <a:spcPts val="900"/>
              </a:lnSpc>
              <a:spcBef>
                <a:spcPts val="50"/>
              </a:spcBef>
            </a:pPr>
            <a:r>
              <a:rPr sz="800" b="1" spc="-40" dirty="0">
                <a:latin typeface="Calibri"/>
                <a:cs typeface="Calibri"/>
              </a:rPr>
              <a:t>Daniel</a:t>
            </a:r>
            <a:r>
              <a:rPr sz="800" b="1" spc="40" dirty="0">
                <a:latin typeface="Calibri"/>
                <a:cs typeface="Calibri"/>
              </a:rPr>
              <a:t> </a:t>
            </a:r>
            <a:r>
              <a:rPr sz="800" b="1" spc="-45" dirty="0">
                <a:latin typeface="Calibri"/>
                <a:cs typeface="Calibri"/>
              </a:rPr>
              <a:t>Rabinovich,</a:t>
            </a:r>
            <a:r>
              <a:rPr sz="800" b="1" spc="-3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Associate</a:t>
            </a:r>
            <a:r>
              <a:rPr sz="800" b="1" spc="2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Dean</a:t>
            </a:r>
            <a:r>
              <a:rPr sz="800" b="1" spc="5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for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Research</a:t>
            </a:r>
            <a:r>
              <a:rPr sz="800" b="1" spc="-2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81736" y="5568188"/>
            <a:ext cx="1031240" cy="5505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70840">
              <a:lnSpc>
                <a:spcPct val="100000"/>
              </a:lnSpc>
              <a:spcBef>
                <a:spcPts val="105"/>
              </a:spcBef>
            </a:pPr>
            <a:r>
              <a:rPr sz="800" b="1" spc="-20" dirty="0">
                <a:latin typeface="Calibri"/>
                <a:cs typeface="Calibri"/>
              </a:rPr>
              <a:t>1338</a:t>
            </a:r>
            <a:endParaRPr sz="800">
              <a:latin typeface="Calibri"/>
              <a:cs typeface="Calibri"/>
            </a:endParaRPr>
          </a:p>
          <a:p>
            <a:pPr marL="12700" marR="5080" indent="76200">
              <a:lnSpc>
                <a:spcPts val="900"/>
              </a:lnSpc>
              <a:spcBef>
                <a:spcPts val="125"/>
              </a:spcBef>
            </a:pPr>
            <a:r>
              <a:rPr sz="800" b="1" spc="-40" dirty="0">
                <a:latin typeface="Calibri"/>
                <a:cs typeface="Calibri"/>
              </a:rPr>
              <a:t>Emanuel</a:t>
            </a:r>
            <a:r>
              <a:rPr sz="800" b="1" spc="-55" dirty="0">
                <a:latin typeface="Calibri"/>
                <a:cs typeface="Calibri"/>
              </a:rPr>
              <a:t> </a:t>
            </a:r>
            <a:r>
              <a:rPr sz="800" b="1" spc="-35" dirty="0">
                <a:latin typeface="Calibri"/>
                <a:cs typeface="Calibri"/>
              </a:rPr>
              <a:t>Waddell,</a:t>
            </a:r>
            <a:r>
              <a:rPr sz="800" b="1" spc="-40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Chair,</a:t>
            </a:r>
            <a:r>
              <a:rPr sz="800" b="1" spc="1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Nanoengineering</a:t>
            </a:r>
            <a:endParaRPr sz="800">
              <a:latin typeface="Calibri"/>
              <a:cs typeface="Calibri"/>
            </a:endParaRPr>
          </a:p>
          <a:p>
            <a:pPr marL="364490">
              <a:lnSpc>
                <a:spcPct val="100000"/>
              </a:lnSpc>
              <a:spcBef>
                <a:spcPts val="280"/>
              </a:spcBef>
            </a:pP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40763" y="4043933"/>
            <a:ext cx="220979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spc="-20" dirty="0">
                <a:latin typeface="Calibri"/>
                <a:cs typeface="Calibri"/>
              </a:rPr>
              <a:t>0768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63064" y="4162170"/>
            <a:ext cx="98742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5"/>
              </a:spcBef>
            </a:pPr>
            <a:r>
              <a:rPr sz="800" b="1" spc="-10" dirty="0">
                <a:latin typeface="Calibri"/>
                <a:cs typeface="Calibri"/>
              </a:rPr>
              <a:t>Frances</a:t>
            </a:r>
            <a:r>
              <a:rPr sz="800" b="1" spc="3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Ward-</a:t>
            </a:r>
            <a:r>
              <a:rPr sz="800" b="1" spc="-10" dirty="0">
                <a:latin typeface="Calibri"/>
                <a:cs typeface="Calibri"/>
              </a:rPr>
              <a:t>Johnson,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Ph.D.,</a:t>
            </a:r>
            <a:r>
              <a:rPr sz="800" b="1" spc="-4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Dean,</a:t>
            </a:r>
            <a:r>
              <a:rPr sz="800" b="1" spc="-2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College</a:t>
            </a:r>
            <a:r>
              <a:rPr sz="800" b="1" spc="-10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of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Arts,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Humanities,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and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Social</a:t>
            </a:r>
            <a:r>
              <a:rPr sz="800" b="1" spc="-4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Sciences</a:t>
            </a:r>
            <a:endParaRPr sz="800">
              <a:latin typeface="Calibri"/>
              <a:cs typeface="Calibri"/>
            </a:endParaRPr>
          </a:p>
          <a:p>
            <a:pPr marR="635" algn="ctr">
              <a:lnSpc>
                <a:spcPct val="100000"/>
              </a:lnSpc>
            </a:pP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30095" y="4880609"/>
            <a:ext cx="220979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spc="-20" dirty="0">
                <a:latin typeface="Calibri"/>
                <a:cs typeface="Calibri"/>
              </a:rPr>
              <a:t>1464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85925" y="4993639"/>
            <a:ext cx="932815" cy="61023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065" marR="5080" indent="-8255" algn="ctr">
              <a:lnSpc>
                <a:spcPts val="910"/>
              </a:lnSpc>
              <a:spcBef>
                <a:spcPts val="175"/>
              </a:spcBef>
            </a:pPr>
            <a:r>
              <a:rPr sz="800" b="1" spc="-10" dirty="0">
                <a:latin typeface="Calibri"/>
                <a:cs typeface="Calibri"/>
              </a:rPr>
              <a:t>Sheila</a:t>
            </a:r>
            <a:r>
              <a:rPr sz="800" b="1" spc="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Whitley,</a:t>
            </a:r>
            <a:r>
              <a:rPr sz="800" b="1" spc="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Ph.D.,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Associate</a:t>
            </a:r>
            <a:r>
              <a:rPr sz="800" b="1" spc="2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Dean</a:t>
            </a:r>
            <a:r>
              <a:rPr sz="800" b="1" spc="5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for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40" dirty="0">
                <a:latin typeface="Calibri"/>
                <a:cs typeface="Calibri"/>
              </a:rPr>
              <a:t>Undergraduate</a:t>
            </a:r>
            <a:r>
              <a:rPr sz="800" b="1" spc="-75" dirty="0">
                <a:latin typeface="Calibri"/>
                <a:cs typeface="Calibri"/>
              </a:rPr>
              <a:t> </a:t>
            </a:r>
            <a:r>
              <a:rPr sz="800" b="1" spc="-30" dirty="0">
                <a:latin typeface="Calibri"/>
                <a:cs typeface="Calibri"/>
              </a:rPr>
              <a:t>Student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Affairs</a:t>
            </a:r>
            <a:endParaRPr sz="800">
              <a:latin typeface="Calibri"/>
              <a:cs typeface="Calibri"/>
            </a:endParaRPr>
          </a:p>
          <a:p>
            <a:pPr marR="3810" algn="ctr">
              <a:lnSpc>
                <a:spcPts val="885"/>
              </a:lnSpc>
            </a:pP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027301" y="5698997"/>
            <a:ext cx="220979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spc="-20" dirty="0">
                <a:latin typeface="Calibri"/>
                <a:cs typeface="Calibri"/>
              </a:rPr>
              <a:t>0800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661541" y="5815964"/>
            <a:ext cx="964565" cy="37655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 indent="1905" algn="ctr">
              <a:lnSpc>
                <a:spcPts val="900"/>
              </a:lnSpc>
              <a:spcBef>
                <a:spcPts val="185"/>
              </a:spcBef>
            </a:pPr>
            <a:r>
              <a:rPr sz="800" b="1" dirty="0">
                <a:latin typeface="Calibri"/>
                <a:cs typeface="Calibri"/>
              </a:rPr>
              <a:t>Arwin</a:t>
            </a:r>
            <a:r>
              <a:rPr sz="800" b="1" spc="-2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Smallwood,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Ph.D.</a:t>
            </a:r>
            <a:r>
              <a:rPr sz="800" b="1" spc="-10" dirty="0">
                <a:latin typeface="Calibri"/>
                <a:cs typeface="Calibri"/>
              </a:rPr>
              <a:t> </a:t>
            </a:r>
            <a:r>
              <a:rPr sz="800" b="1" spc="-30" dirty="0">
                <a:latin typeface="Calibri"/>
                <a:cs typeface="Calibri"/>
              </a:rPr>
              <a:t>Chair,</a:t>
            </a:r>
            <a:r>
              <a:rPr sz="800" b="1" spc="-4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Historyand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35" dirty="0">
                <a:latin typeface="Calibri"/>
                <a:cs typeface="Calibri"/>
              </a:rPr>
              <a:t>Political</a:t>
            </a:r>
            <a:r>
              <a:rPr sz="800" b="1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Science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014854" y="6162294"/>
            <a:ext cx="250825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40839" y="6340601"/>
            <a:ext cx="1050290" cy="6191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105"/>
              </a:spcBef>
            </a:pPr>
            <a:r>
              <a:rPr sz="800" b="1" spc="-20" dirty="0">
                <a:latin typeface="Calibri"/>
                <a:cs typeface="Calibri"/>
              </a:rPr>
              <a:t>0778</a:t>
            </a:r>
            <a:endParaRPr sz="800">
              <a:latin typeface="Calibri"/>
              <a:cs typeface="Calibri"/>
            </a:endParaRPr>
          </a:p>
          <a:p>
            <a:pPr marL="12700" marR="5080" indent="-4445" algn="ctr">
              <a:lnSpc>
                <a:spcPts val="900"/>
              </a:lnSpc>
              <a:spcBef>
                <a:spcPts val="125"/>
              </a:spcBef>
            </a:pPr>
            <a:r>
              <a:rPr sz="800" b="1" spc="-35" dirty="0">
                <a:latin typeface="Calibri"/>
                <a:cs typeface="Calibri"/>
              </a:rPr>
              <a:t>Yahya</a:t>
            </a:r>
            <a:r>
              <a:rPr sz="800" b="1" spc="-20" dirty="0">
                <a:latin typeface="Calibri"/>
                <a:cs typeface="Calibri"/>
              </a:rPr>
              <a:t> </a:t>
            </a:r>
            <a:r>
              <a:rPr sz="800" b="1" spc="-40" dirty="0">
                <a:latin typeface="Calibri"/>
                <a:cs typeface="Calibri"/>
              </a:rPr>
              <a:t>Kamailpour,</a:t>
            </a:r>
            <a:r>
              <a:rPr sz="800" b="1" spc="2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Interim</a:t>
            </a:r>
            <a:r>
              <a:rPr sz="800" b="1" spc="-25" dirty="0">
                <a:latin typeface="Calibri"/>
                <a:cs typeface="Calibri"/>
              </a:rPr>
              <a:t> Chair,</a:t>
            </a:r>
            <a:r>
              <a:rPr sz="800" b="1" spc="2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Journalism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35" dirty="0">
                <a:latin typeface="Calibri"/>
                <a:cs typeface="Calibri"/>
              </a:rPr>
              <a:t>and</a:t>
            </a:r>
            <a:r>
              <a:rPr sz="800" b="1" spc="-95" dirty="0">
                <a:latin typeface="Calibri"/>
                <a:cs typeface="Calibri"/>
              </a:rPr>
              <a:t> </a:t>
            </a:r>
            <a:r>
              <a:rPr sz="800" b="1" spc="-35" dirty="0">
                <a:latin typeface="Calibri"/>
                <a:cs typeface="Calibri"/>
              </a:rPr>
              <a:t>Mass</a:t>
            </a:r>
            <a:r>
              <a:rPr sz="800" b="1" spc="-10" dirty="0">
                <a:latin typeface="Calibri"/>
                <a:cs typeface="Calibri"/>
              </a:rPr>
              <a:t> </a:t>
            </a:r>
            <a:r>
              <a:rPr sz="800" b="1" spc="-40" dirty="0">
                <a:latin typeface="Calibri"/>
                <a:cs typeface="Calibri"/>
              </a:rPr>
              <a:t>Communication,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962657" y="7035545"/>
            <a:ext cx="220979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20" dirty="0">
                <a:latin typeface="Calibri"/>
                <a:cs typeface="Calibri"/>
              </a:rPr>
              <a:t>0944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82242" y="7152513"/>
            <a:ext cx="786130" cy="26225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13030" marR="5080" indent="-100965">
              <a:lnSpc>
                <a:spcPts val="900"/>
              </a:lnSpc>
              <a:spcBef>
                <a:spcPts val="185"/>
              </a:spcBef>
            </a:pPr>
            <a:r>
              <a:rPr sz="800" b="1" spc="-40" dirty="0">
                <a:latin typeface="Calibri"/>
                <a:cs typeface="Calibri"/>
              </a:rPr>
              <a:t>Jason</a:t>
            </a:r>
            <a:r>
              <a:rPr sz="800" b="1" spc="-50" dirty="0">
                <a:latin typeface="Calibri"/>
                <a:cs typeface="Calibri"/>
              </a:rPr>
              <a:t> </a:t>
            </a:r>
            <a:r>
              <a:rPr sz="800" b="1" spc="-40" dirty="0">
                <a:latin typeface="Calibri"/>
                <a:cs typeface="Calibri"/>
              </a:rPr>
              <a:t>DePolo,</a:t>
            </a:r>
            <a:r>
              <a:rPr sz="800" b="1" spc="-4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Chair,</a:t>
            </a:r>
            <a:r>
              <a:rPr sz="800" b="1" spc="1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English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951989" y="7384542"/>
            <a:ext cx="25082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007489" y="7657592"/>
            <a:ext cx="220979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20" dirty="0">
                <a:latin typeface="Calibri"/>
                <a:cs typeface="Calibri"/>
              </a:rPr>
              <a:t>0790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677416" y="7774940"/>
            <a:ext cx="878840" cy="26225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 indent="31750">
              <a:lnSpc>
                <a:spcPts val="900"/>
              </a:lnSpc>
              <a:spcBef>
                <a:spcPts val="185"/>
              </a:spcBef>
            </a:pPr>
            <a:r>
              <a:rPr sz="800" b="1" dirty="0">
                <a:latin typeface="Calibri"/>
                <a:cs typeface="Calibri"/>
              </a:rPr>
              <a:t>Carla </a:t>
            </a:r>
            <a:r>
              <a:rPr sz="800" b="1" spc="-10" dirty="0">
                <a:latin typeface="Calibri"/>
                <a:cs typeface="Calibri"/>
              </a:rPr>
              <a:t>Coates,</a:t>
            </a:r>
            <a:r>
              <a:rPr sz="800" b="1" spc="-2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30" dirty="0">
                <a:latin typeface="Calibri"/>
                <a:cs typeface="Calibri"/>
              </a:rPr>
              <a:t>Chair,</a:t>
            </a:r>
            <a:r>
              <a:rPr sz="800" b="1" spc="-80" dirty="0">
                <a:latin typeface="Calibri"/>
                <a:cs typeface="Calibri"/>
              </a:rPr>
              <a:t> </a:t>
            </a:r>
            <a:r>
              <a:rPr sz="800" b="1" spc="-35" dirty="0">
                <a:latin typeface="Calibri"/>
                <a:cs typeface="Calibri"/>
              </a:rPr>
              <a:t>Criminal</a:t>
            </a:r>
            <a:r>
              <a:rPr sz="800" b="1" spc="35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Justice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997710" y="8003793"/>
            <a:ext cx="25082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012060" y="8273033"/>
            <a:ext cx="220979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20" dirty="0">
                <a:latin typeface="Calibri"/>
                <a:cs typeface="Calibri"/>
              </a:rPr>
              <a:t>3726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683257" y="8390381"/>
            <a:ext cx="868044" cy="37655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 indent="86360">
              <a:lnSpc>
                <a:spcPts val="900"/>
              </a:lnSpc>
              <a:spcBef>
                <a:spcPts val="185"/>
              </a:spcBef>
            </a:pPr>
            <a:r>
              <a:rPr sz="800" b="1" spc="-30" dirty="0">
                <a:latin typeface="Calibri"/>
                <a:cs typeface="Calibri"/>
              </a:rPr>
              <a:t>John</a:t>
            </a:r>
            <a:r>
              <a:rPr sz="800" b="1" spc="-75" dirty="0">
                <a:latin typeface="Calibri"/>
                <a:cs typeface="Calibri"/>
              </a:rPr>
              <a:t> </a:t>
            </a:r>
            <a:r>
              <a:rPr sz="800" b="1" spc="-40" dirty="0">
                <a:latin typeface="Calibri"/>
                <a:cs typeface="Calibri"/>
              </a:rPr>
              <a:t>Henry,</a:t>
            </a:r>
            <a:r>
              <a:rPr sz="800" b="1" spc="-6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Interim</a:t>
            </a:r>
            <a:r>
              <a:rPr sz="800" b="1" spc="-3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Chair,</a:t>
            </a:r>
            <a:r>
              <a:rPr sz="800" b="1" spc="1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Visual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and</a:t>
            </a:r>
            <a:r>
              <a:rPr sz="800" b="1" spc="1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Performing</a:t>
            </a:r>
            <a:r>
              <a:rPr sz="800" b="1" spc="-5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Arts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999614" y="8734755"/>
            <a:ext cx="25082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988311" y="8961222"/>
            <a:ext cx="220979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20" dirty="0">
                <a:latin typeface="Calibri"/>
                <a:cs typeface="Calibri"/>
              </a:rPr>
              <a:t>3775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683511" y="9075216"/>
            <a:ext cx="81788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20" dirty="0">
                <a:latin typeface="Calibri"/>
                <a:cs typeface="Calibri"/>
              </a:rPr>
              <a:t>Jeffery</a:t>
            </a:r>
            <a:r>
              <a:rPr sz="800" b="1" spc="-4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Mack,</a:t>
            </a:r>
            <a:r>
              <a:rPr sz="800" b="1" spc="4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Ph.D.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675892" y="9191345"/>
            <a:ext cx="846455" cy="26225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314325" marR="5080" indent="-302260">
              <a:lnSpc>
                <a:spcPts val="900"/>
              </a:lnSpc>
              <a:spcBef>
                <a:spcPts val="180"/>
              </a:spcBef>
            </a:pPr>
            <a:r>
              <a:rPr sz="800" b="1" spc="-40" dirty="0">
                <a:latin typeface="Calibri"/>
                <a:cs typeface="Calibri"/>
              </a:rPr>
              <a:t>Chair,</a:t>
            </a:r>
            <a:r>
              <a:rPr sz="800" b="1" dirty="0">
                <a:latin typeface="Calibri"/>
                <a:cs typeface="Calibri"/>
              </a:rPr>
              <a:t> </a:t>
            </a:r>
            <a:r>
              <a:rPr sz="800" b="1" spc="-30" dirty="0">
                <a:latin typeface="Calibri"/>
                <a:cs typeface="Calibri"/>
              </a:rPr>
              <a:t>Liberal</a:t>
            </a:r>
            <a:r>
              <a:rPr sz="800" b="1" spc="10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Studies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990469" y="4095750"/>
            <a:ext cx="1106170" cy="6483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800" b="1" spc="-20" dirty="0">
                <a:latin typeface="Calibri"/>
                <a:cs typeface="Calibri"/>
              </a:rPr>
              <a:t>1429</a:t>
            </a:r>
            <a:endParaRPr sz="800">
              <a:latin typeface="Calibri"/>
              <a:cs typeface="Calibri"/>
            </a:endParaRPr>
          </a:p>
          <a:p>
            <a:pPr marL="12065" marR="5080" algn="ctr">
              <a:lnSpc>
                <a:spcPct val="103699"/>
              </a:lnSpc>
            </a:pPr>
            <a:r>
              <a:rPr sz="800" b="1" dirty="0">
                <a:latin typeface="Calibri"/>
                <a:cs typeface="Calibri"/>
              </a:rPr>
              <a:t>Lisa</a:t>
            </a:r>
            <a:r>
              <a:rPr sz="800" b="1" spc="-20" dirty="0">
                <a:latin typeface="Calibri"/>
                <a:cs typeface="Calibri"/>
              </a:rPr>
              <a:t> Owens-</a:t>
            </a:r>
            <a:r>
              <a:rPr sz="800" b="1" spc="-10" dirty="0">
                <a:latin typeface="Calibri"/>
                <a:cs typeface="Calibri"/>
              </a:rPr>
              <a:t>Jackson,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Interim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Dean,</a:t>
            </a:r>
            <a:r>
              <a:rPr sz="800" b="1" spc="-2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College</a:t>
            </a:r>
            <a:r>
              <a:rPr sz="800" b="1" spc="30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of</a:t>
            </a:r>
            <a:endParaRPr sz="800">
              <a:latin typeface="Calibri"/>
              <a:cs typeface="Calibri"/>
            </a:endParaRPr>
          </a:p>
          <a:p>
            <a:pPr marL="52069" marR="44450" algn="ctr">
              <a:lnSpc>
                <a:spcPts val="940"/>
              </a:lnSpc>
              <a:spcBef>
                <a:spcPts val="95"/>
              </a:spcBef>
            </a:pPr>
            <a:r>
              <a:rPr sz="800" b="1" spc="-10" dirty="0">
                <a:latin typeface="Calibri"/>
                <a:cs typeface="Calibri"/>
              </a:rPr>
              <a:t>Business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and</a:t>
            </a:r>
            <a:r>
              <a:rPr sz="800" b="1" spc="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Economics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416934" y="4797932"/>
            <a:ext cx="220979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spc="-20" dirty="0">
                <a:latin typeface="Calibri"/>
                <a:cs typeface="Calibri"/>
              </a:rPr>
              <a:t>0942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044189" y="4915280"/>
            <a:ext cx="975360" cy="37655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 indent="1270" algn="ctr">
              <a:lnSpc>
                <a:spcPts val="900"/>
              </a:lnSpc>
              <a:spcBef>
                <a:spcPts val="185"/>
              </a:spcBef>
            </a:pPr>
            <a:r>
              <a:rPr sz="800" b="1" spc="-40" dirty="0">
                <a:latin typeface="Calibri"/>
                <a:cs typeface="Calibri"/>
              </a:rPr>
              <a:t>Shona</a:t>
            </a:r>
            <a:r>
              <a:rPr sz="800" b="1" spc="-100" dirty="0">
                <a:latin typeface="Calibri"/>
                <a:cs typeface="Calibri"/>
              </a:rPr>
              <a:t> </a:t>
            </a:r>
            <a:r>
              <a:rPr sz="800" b="1" spc="-35" dirty="0">
                <a:latin typeface="Calibri"/>
                <a:cs typeface="Calibri"/>
              </a:rPr>
              <a:t>Morgan,</a:t>
            </a:r>
            <a:r>
              <a:rPr sz="800" b="1" spc="3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Interim,</a:t>
            </a:r>
            <a:r>
              <a:rPr sz="800" b="1" spc="50" dirty="0">
                <a:latin typeface="Calibri"/>
                <a:cs typeface="Calibri"/>
              </a:rPr>
              <a:t> </a:t>
            </a:r>
            <a:r>
              <a:rPr sz="800" b="1" spc="-40" dirty="0">
                <a:latin typeface="Calibri"/>
                <a:cs typeface="Calibri"/>
              </a:rPr>
              <a:t>Associate</a:t>
            </a:r>
            <a:r>
              <a:rPr sz="800" b="1" spc="-11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Dean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065526" y="5444489"/>
            <a:ext cx="973455" cy="6191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4445" algn="ctr">
              <a:lnSpc>
                <a:spcPct val="100000"/>
              </a:lnSpc>
              <a:spcBef>
                <a:spcPts val="105"/>
              </a:spcBef>
            </a:pPr>
            <a:r>
              <a:rPr sz="800" b="1" spc="-20" dirty="0">
                <a:latin typeface="Calibri"/>
                <a:cs typeface="Calibri"/>
              </a:rPr>
              <a:t>0942</a:t>
            </a:r>
            <a:endParaRPr sz="800">
              <a:latin typeface="Calibri"/>
              <a:cs typeface="Calibri"/>
            </a:endParaRPr>
          </a:p>
          <a:p>
            <a:pPr marL="12700" marR="5080" indent="-8255" algn="ctr">
              <a:lnSpc>
                <a:spcPts val="900"/>
              </a:lnSpc>
              <a:spcBef>
                <a:spcPts val="125"/>
              </a:spcBef>
            </a:pPr>
            <a:r>
              <a:rPr sz="800" b="1" spc="-10" dirty="0">
                <a:latin typeface="Calibri"/>
                <a:cs typeface="Calibri"/>
              </a:rPr>
              <a:t>Eric</a:t>
            </a:r>
            <a:r>
              <a:rPr sz="800" b="1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Gladney,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40" dirty="0">
                <a:latin typeface="Calibri"/>
                <a:cs typeface="Calibri"/>
              </a:rPr>
              <a:t>Assistant</a:t>
            </a:r>
            <a:r>
              <a:rPr sz="800" b="1" spc="-1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Dean</a:t>
            </a:r>
            <a:r>
              <a:rPr sz="800" b="1" spc="-40" dirty="0">
                <a:latin typeface="Calibri"/>
                <a:cs typeface="Calibri"/>
              </a:rPr>
              <a:t> </a:t>
            </a:r>
            <a:r>
              <a:rPr sz="800" b="1" spc="-35" dirty="0">
                <a:latin typeface="Calibri"/>
                <a:cs typeface="Calibri"/>
              </a:rPr>
              <a:t>and</a:t>
            </a:r>
            <a:r>
              <a:rPr sz="800" b="1" spc="-55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MBA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Director</a:t>
            </a:r>
            <a:endParaRPr sz="800">
              <a:latin typeface="Calibri"/>
              <a:cs typeface="Calibri"/>
            </a:endParaRPr>
          </a:p>
          <a:p>
            <a:pPr algn="ctr">
              <a:lnSpc>
                <a:spcPts val="880"/>
              </a:lnSpc>
            </a:pP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025267" y="6129020"/>
            <a:ext cx="1132205" cy="14147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80645" algn="ctr">
              <a:lnSpc>
                <a:spcPts val="930"/>
              </a:lnSpc>
              <a:spcBef>
                <a:spcPts val="105"/>
              </a:spcBef>
            </a:pPr>
            <a:r>
              <a:rPr sz="800" b="1" spc="-20" dirty="0">
                <a:latin typeface="Calibri"/>
                <a:cs typeface="Calibri"/>
              </a:rPr>
              <a:t>1410</a:t>
            </a:r>
            <a:endParaRPr sz="800">
              <a:latin typeface="Calibri"/>
              <a:cs typeface="Calibri"/>
            </a:endParaRPr>
          </a:p>
          <a:p>
            <a:pPr marR="81915" algn="ctr">
              <a:lnSpc>
                <a:spcPts val="930"/>
              </a:lnSpc>
            </a:pPr>
            <a:r>
              <a:rPr sz="800" b="1" spc="-45" dirty="0">
                <a:latin typeface="Calibri"/>
                <a:cs typeface="Calibri"/>
              </a:rPr>
              <a:t>Danielle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spc="-50" dirty="0">
                <a:latin typeface="Calibri"/>
                <a:cs typeface="Calibri"/>
              </a:rPr>
              <a:t>Winchester,</a:t>
            </a:r>
            <a:r>
              <a:rPr sz="800" b="1" spc="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Ph.D.</a:t>
            </a:r>
            <a:endParaRPr sz="800">
              <a:latin typeface="Calibri"/>
              <a:cs typeface="Calibri"/>
            </a:endParaRPr>
          </a:p>
          <a:p>
            <a:pPr marL="17145" marR="46355" algn="ctr">
              <a:lnSpc>
                <a:spcPts val="1200"/>
              </a:lnSpc>
              <a:spcBef>
                <a:spcPts val="40"/>
              </a:spcBef>
            </a:pPr>
            <a:r>
              <a:rPr sz="800" b="1" spc="-10" dirty="0">
                <a:latin typeface="Calibri"/>
                <a:cs typeface="Calibri"/>
              </a:rPr>
              <a:t>Interim</a:t>
            </a:r>
            <a:r>
              <a:rPr sz="800" b="1" spc="-4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Chair,</a:t>
            </a:r>
            <a:r>
              <a:rPr sz="800" b="1" spc="1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Accounting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and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Finance</a:t>
            </a:r>
            <a:endParaRPr sz="800">
              <a:latin typeface="Calibri"/>
              <a:cs typeface="Calibri"/>
            </a:endParaRPr>
          </a:p>
          <a:p>
            <a:pPr marR="74930" algn="ctr">
              <a:lnSpc>
                <a:spcPts val="819"/>
              </a:lnSpc>
            </a:pP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  <a:p>
            <a:pPr marL="115570" algn="ctr">
              <a:lnSpc>
                <a:spcPts val="935"/>
              </a:lnSpc>
              <a:spcBef>
                <a:spcPts val="335"/>
              </a:spcBef>
            </a:pPr>
            <a:r>
              <a:rPr sz="800" b="1" spc="-20" dirty="0">
                <a:latin typeface="Calibri"/>
                <a:cs typeface="Calibri"/>
              </a:rPr>
              <a:t>1310</a:t>
            </a:r>
            <a:endParaRPr sz="800">
              <a:latin typeface="Calibri"/>
              <a:cs typeface="Calibri"/>
            </a:endParaRPr>
          </a:p>
          <a:p>
            <a:pPr marL="141605" marR="5080" algn="ctr">
              <a:lnSpc>
                <a:spcPts val="900"/>
              </a:lnSpc>
              <a:spcBef>
                <a:spcPts val="60"/>
              </a:spcBef>
            </a:pPr>
            <a:r>
              <a:rPr sz="800" b="1" spc="-30" dirty="0">
                <a:latin typeface="Calibri"/>
                <a:cs typeface="Calibri"/>
              </a:rPr>
              <a:t>Pankaj</a:t>
            </a:r>
            <a:r>
              <a:rPr sz="800" b="1" spc="10" dirty="0">
                <a:latin typeface="Calibri"/>
                <a:cs typeface="Calibri"/>
              </a:rPr>
              <a:t> </a:t>
            </a:r>
            <a:r>
              <a:rPr sz="800" b="1" spc="-40" dirty="0">
                <a:latin typeface="Calibri"/>
                <a:cs typeface="Calibri"/>
              </a:rPr>
              <a:t>Chaudhary,</a:t>
            </a:r>
            <a:r>
              <a:rPr sz="800" b="1" spc="2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Chair,</a:t>
            </a:r>
            <a:r>
              <a:rPr sz="800" b="1" spc="-2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Business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45" dirty="0">
                <a:latin typeface="Calibri"/>
                <a:cs typeface="Calibri"/>
              </a:rPr>
              <a:t>Information</a:t>
            </a:r>
            <a:r>
              <a:rPr sz="800" b="1" spc="-25" dirty="0">
                <a:latin typeface="Calibri"/>
                <a:cs typeface="Calibri"/>
              </a:rPr>
              <a:t> </a:t>
            </a:r>
            <a:r>
              <a:rPr sz="800" b="1" spc="-40" dirty="0">
                <a:latin typeface="Calibri"/>
                <a:cs typeface="Calibri"/>
              </a:rPr>
              <a:t>Systems</a:t>
            </a:r>
            <a:r>
              <a:rPr sz="800" b="1" spc="20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and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Analytics</a:t>
            </a:r>
            <a:endParaRPr sz="800">
              <a:latin typeface="Calibri"/>
              <a:cs typeface="Calibri"/>
            </a:endParaRPr>
          </a:p>
          <a:p>
            <a:pPr marL="127000" algn="ctr">
              <a:lnSpc>
                <a:spcPts val="880"/>
              </a:lnSpc>
            </a:pP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168523" y="7645654"/>
            <a:ext cx="784860" cy="4895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270" algn="ctr">
              <a:lnSpc>
                <a:spcPts val="930"/>
              </a:lnSpc>
              <a:spcBef>
                <a:spcPts val="100"/>
              </a:spcBef>
            </a:pPr>
            <a:r>
              <a:rPr sz="800" b="1" spc="-20" dirty="0">
                <a:latin typeface="Calibri"/>
                <a:cs typeface="Calibri"/>
              </a:rPr>
              <a:t>1463</a:t>
            </a:r>
            <a:endParaRPr sz="800">
              <a:latin typeface="Calibri"/>
              <a:cs typeface="Calibri"/>
            </a:endParaRPr>
          </a:p>
          <a:p>
            <a:pPr marL="12700" marR="5080" algn="ctr">
              <a:lnSpc>
                <a:spcPct val="93100"/>
              </a:lnSpc>
              <a:spcBef>
                <a:spcPts val="40"/>
              </a:spcBef>
            </a:pPr>
            <a:r>
              <a:rPr sz="800" b="1" spc="-40" dirty="0">
                <a:latin typeface="Calibri"/>
                <a:cs typeface="Calibri"/>
              </a:rPr>
              <a:t>Scott Simkins,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spc="-3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Chair,</a:t>
            </a:r>
            <a:r>
              <a:rPr sz="800" b="1" spc="-2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Economics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211195" y="8263255"/>
            <a:ext cx="849630" cy="619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800" b="1" spc="-20" dirty="0">
                <a:latin typeface="Calibri"/>
                <a:cs typeface="Calibri"/>
              </a:rPr>
              <a:t>0808</a:t>
            </a:r>
            <a:endParaRPr sz="800">
              <a:latin typeface="Calibri"/>
              <a:cs typeface="Calibri"/>
            </a:endParaRPr>
          </a:p>
          <a:p>
            <a:pPr marL="12700" marR="5080" algn="ctr">
              <a:lnSpc>
                <a:spcPts val="900"/>
              </a:lnSpc>
              <a:spcBef>
                <a:spcPts val="130"/>
              </a:spcBef>
            </a:pPr>
            <a:r>
              <a:rPr sz="800" b="1" spc="-25" dirty="0">
                <a:latin typeface="Calibri"/>
                <a:cs typeface="Calibri"/>
              </a:rPr>
              <a:t>Isaiah</a:t>
            </a:r>
            <a:r>
              <a:rPr sz="800" b="1" spc="10" dirty="0">
                <a:latin typeface="Calibri"/>
                <a:cs typeface="Calibri"/>
              </a:rPr>
              <a:t> </a:t>
            </a:r>
            <a:r>
              <a:rPr sz="800" b="1" spc="-30" dirty="0">
                <a:latin typeface="Calibri"/>
                <a:cs typeface="Calibri"/>
              </a:rPr>
              <a:t>Ugboro,</a:t>
            </a:r>
            <a:r>
              <a:rPr sz="800" b="1" spc="-8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Ph.</a:t>
            </a:r>
            <a:r>
              <a:rPr sz="800" b="1" spc="15" dirty="0">
                <a:latin typeface="Calibri"/>
                <a:cs typeface="Calibri"/>
              </a:rPr>
              <a:t> </a:t>
            </a:r>
            <a:r>
              <a:rPr sz="800" b="1" spc="-35" dirty="0">
                <a:latin typeface="Calibri"/>
                <a:cs typeface="Calibri"/>
              </a:rPr>
              <a:t>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Interim</a:t>
            </a:r>
            <a:r>
              <a:rPr sz="800" b="1" spc="1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Chair,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Management</a:t>
            </a:r>
            <a:endParaRPr sz="800">
              <a:latin typeface="Calibri"/>
              <a:cs typeface="Calibri"/>
            </a:endParaRPr>
          </a:p>
          <a:p>
            <a:pPr algn="ctr">
              <a:lnSpc>
                <a:spcPts val="880"/>
              </a:lnSpc>
            </a:pP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153536" y="8991396"/>
            <a:ext cx="899160" cy="619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800" b="1" spc="-20" dirty="0">
                <a:latin typeface="Calibri"/>
                <a:cs typeface="Calibri"/>
              </a:rPr>
              <a:t>1424</a:t>
            </a:r>
            <a:endParaRPr sz="800">
              <a:latin typeface="Calibri"/>
              <a:cs typeface="Calibri"/>
            </a:endParaRPr>
          </a:p>
          <a:p>
            <a:pPr marL="12700" marR="5080" indent="-3175" algn="ctr">
              <a:lnSpc>
                <a:spcPts val="900"/>
              </a:lnSpc>
              <a:spcBef>
                <a:spcPts val="130"/>
              </a:spcBef>
            </a:pPr>
            <a:r>
              <a:rPr sz="800" b="1" spc="-40" dirty="0">
                <a:latin typeface="Calibri"/>
                <a:cs typeface="Calibri"/>
              </a:rPr>
              <a:t>Joseph </a:t>
            </a:r>
            <a:r>
              <a:rPr sz="800" b="1" spc="-55" dirty="0">
                <a:latin typeface="Calibri"/>
                <a:cs typeface="Calibri"/>
              </a:rPr>
              <a:t>Huscroft,</a:t>
            </a:r>
            <a:r>
              <a:rPr sz="800" b="1" spc="3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30" dirty="0">
                <a:latin typeface="Calibri"/>
                <a:cs typeface="Calibri"/>
              </a:rPr>
              <a:t>Chair,</a:t>
            </a:r>
            <a:r>
              <a:rPr sz="800" b="1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Marketing,</a:t>
            </a:r>
            <a:r>
              <a:rPr sz="800" b="1" spc="40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and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Supply</a:t>
            </a:r>
            <a:r>
              <a:rPr sz="800" b="1" spc="-4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Chain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Management</a:t>
            </a:r>
            <a:r>
              <a:rPr sz="800" b="1" spc="2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933313" y="4027170"/>
            <a:ext cx="888365" cy="6527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800" b="1" spc="-20" dirty="0">
                <a:latin typeface="Calibri"/>
                <a:cs typeface="Calibri"/>
              </a:rPr>
              <a:t>2604</a:t>
            </a:r>
            <a:endParaRPr sz="800">
              <a:latin typeface="Calibri"/>
              <a:cs typeface="Calibri"/>
            </a:endParaRPr>
          </a:p>
          <a:p>
            <a:pPr marL="12065" marR="5080" algn="ctr">
              <a:lnSpc>
                <a:spcPts val="1000"/>
              </a:lnSpc>
              <a:spcBef>
                <a:spcPts val="10"/>
              </a:spcBef>
            </a:pPr>
            <a:r>
              <a:rPr sz="800" b="1" spc="-10" dirty="0">
                <a:latin typeface="Calibri"/>
                <a:cs typeface="Calibri"/>
              </a:rPr>
              <a:t>Dr.</a:t>
            </a:r>
            <a:r>
              <a:rPr sz="800" b="1" spc="-3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Paula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Price,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Dean,</a:t>
            </a:r>
            <a:r>
              <a:rPr sz="800" b="1" spc="-2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College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of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Education</a:t>
            </a:r>
            <a:endParaRPr sz="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911088" y="4723638"/>
            <a:ext cx="944880" cy="7150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2540" algn="ctr">
              <a:lnSpc>
                <a:spcPts val="930"/>
              </a:lnSpc>
              <a:spcBef>
                <a:spcPts val="105"/>
              </a:spcBef>
            </a:pPr>
            <a:r>
              <a:rPr sz="800" b="1" spc="-20" dirty="0">
                <a:latin typeface="Calibri"/>
                <a:cs typeface="Calibri"/>
              </a:rPr>
              <a:t>0788</a:t>
            </a:r>
            <a:endParaRPr sz="800">
              <a:latin typeface="Calibri"/>
              <a:cs typeface="Calibri"/>
            </a:endParaRPr>
          </a:p>
          <a:p>
            <a:pPr marL="12700" marR="5080" indent="-1270" algn="ctr">
              <a:lnSpc>
                <a:spcPct val="92800"/>
              </a:lnSpc>
              <a:spcBef>
                <a:spcPts val="35"/>
              </a:spcBef>
            </a:pPr>
            <a:r>
              <a:rPr sz="800" b="1" spc="-10" dirty="0">
                <a:latin typeface="Calibri"/>
                <a:cs typeface="Calibri"/>
              </a:rPr>
              <a:t>Alisa</a:t>
            </a:r>
            <a:r>
              <a:rPr sz="800" b="1" spc="-3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Taliaferro,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Ph.D.,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Associate</a:t>
            </a:r>
            <a:r>
              <a:rPr sz="800" b="1" spc="2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Dean</a:t>
            </a:r>
            <a:r>
              <a:rPr sz="800" b="1" spc="5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of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40" dirty="0">
                <a:latin typeface="Calibri"/>
                <a:cs typeface="Calibri"/>
              </a:rPr>
              <a:t>Graduate</a:t>
            </a:r>
            <a:r>
              <a:rPr sz="800" b="1" spc="-80" dirty="0">
                <a:latin typeface="Calibri"/>
                <a:cs typeface="Calibri"/>
              </a:rPr>
              <a:t> </a:t>
            </a:r>
            <a:r>
              <a:rPr sz="800" b="1" spc="-40" dirty="0">
                <a:latin typeface="Calibri"/>
                <a:cs typeface="Calibri"/>
              </a:rPr>
              <a:t>Programs</a:t>
            </a:r>
            <a:r>
              <a:rPr sz="800" b="1" spc="5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and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Quality</a:t>
            </a:r>
            <a:r>
              <a:rPr sz="800" b="1" spc="3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Assurance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942838" y="5535548"/>
            <a:ext cx="945515" cy="8293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6350" algn="ctr">
              <a:lnSpc>
                <a:spcPts val="930"/>
              </a:lnSpc>
              <a:spcBef>
                <a:spcPts val="105"/>
              </a:spcBef>
            </a:pPr>
            <a:r>
              <a:rPr sz="800" b="1" spc="-20" dirty="0">
                <a:latin typeface="Calibri"/>
                <a:cs typeface="Calibri"/>
              </a:rPr>
              <a:t>0758</a:t>
            </a:r>
            <a:endParaRPr sz="800">
              <a:latin typeface="Calibri"/>
              <a:cs typeface="Calibri"/>
            </a:endParaRPr>
          </a:p>
          <a:p>
            <a:pPr marL="12700" marR="5080" indent="-8890" algn="ctr">
              <a:lnSpc>
                <a:spcPct val="92800"/>
              </a:lnSpc>
              <a:spcBef>
                <a:spcPts val="35"/>
              </a:spcBef>
            </a:pPr>
            <a:r>
              <a:rPr sz="800" b="1" spc="-10" dirty="0">
                <a:latin typeface="Calibri"/>
                <a:cs typeface="Calibri"/>
              </a:rPr>
              <a:t>Kimberly</a:t>
            </a:r>
            <a:r>
              <a:rPr sz="800" b="1" spc="-6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Erwin,</a:t>
            </a:r>
            <a:r>
              <a:rPr sz="800" b="1" spc="1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40" dirty="0">
                <a:latin typeface="Calibri"/>
                <a:cs typeface="Calibri"/>
              </a:rPr>
              <a:t>Associate</a:t>
            </a:r>
            <a:r>
              <a:rPr sz="800" b="1" spc="20" dirty="0">
                <a:latin typeface="Calibri"/>
                <a:cs typeface="Calibri"/>
              </a:rPr>
              <a:t> </a:t>
            </a:r>
            <a:r>
              <a:rPr sz="800" b="1" spc="-45" dirty="0">
                <a:latin typeface="Calibri"/>
                <a:cs typeface="Calibri"/>
              </a:rPr>
              <a:t>Dean-</a:t>
            </a:r>
            <a:r>
              <a:rPr sz="800" b="1" spc="-30" dirty="0">
                <a:latin typeface="Calibri"/>
                <a:cs typeface="Calibri"/>
              </a:rPr>
              <a:t>Student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Success</a:t>
            </a:r>
            <a:r>
              <a:rPr sz="800" b="1" spc="-2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&amp;</a:t>
            </a:r>
            <a:r>
              <a:rPr sz="800" b="1" spc="-10" dirty="0">
                <a:latin typeface="Calibri"/>
                <a:cs typeface="Calibri"/>
              </a:rPr>
              <a:t> Education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English,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Educator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Preparation</a:t>
            </a:r>
            <a:endParaRPr sz="800">
              <a:latin typeface="Calibri"/>
              <a:cs typeface="Calibri"/>
            </a:endParaRPr>
          </a:p>
          <a:p>
            <a:pPr marR="4445" algn="ctr">
              <a:lnSpc>
                <a:spcPts val="900"/>
              </a:lnSpc>
            </a:pP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019546" y="6490538"/>
            <a:ext cx="941069" cy="377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5080" algn="ctr">
              <a:lnSpc>
                <a:spcPts val="930"/>
              </a:lnSpc>
              <a:spcBef>
                <a:spcPts val="105"/>
              </a:spcBef>
            </a:pPr>
            <a:r>
              <a:rPr sz="800" b="1" spc="-20" dirty="0">
                <a:latin typeface="Calibri"/>
                <a:cs typeface="Calibri"/>
              </a:rPr>
              <a:t>0772</a:t>
            </a:r>
            <a:endParaRPr sz="800">
              <a:latin typeface="Calibri"/>
              <a:cs typeface="Calibri"/>
            </a:endParaRPr>
          </a:p>
          <a:p>
            <a:pPr marL="12700" marR="5080" indent="-3175" algn="ctr">
              <a:lnSpc>
                <a:spcPts val="900"/>
              </a:lnSpc>
              <a:spcBef>
                <a:spcPts val="50"/>
              </a:spcBef>
            </a:pPr>
            <a:r>
              <a:rPr sz="800" b="1" spc="-45" dirty="0">
                <a:latin typeface="Calibri"/>
                <a:cs typeface="Calibri"/>
              </a:rPr>
              <a:t>Caroline</a:t>
            </a:r>
            <a:r>
              <a:rPr sz="800" b="1" spc="-25" dirty="0">
                <a:latin typeface="Calibri"/>
                <a:cs typeface="Calibri"/>
              </a:rPr>
              <a:t> </a:t>
            </a:r>
            <a:r>
              <a:rPr sz="800" b="1" spc="-40" dirty="0">
                <a:latin typeface="Calibri"/>
                <a:cs typeface="Calibri"/>
              </a:rPr>
              <a:t>Booth,</a:t>
            </a:r>
            <a:r>
              <a:rPr sz="800" b="1" spc="-5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30" dirty="0">
                <a:latin typeface="Calibri"/>
                <a:cs typeface="Calibri"/>
              </a:rPr>
              <a:t>Chair,</a:t>
            </a:r>
            <a:r>
              <a:rPr sz="800" b="1" spc="-35" dirty="0">
                <a:latin typeface="Calibri"/>
                <a:cs typeface="Calibri"/>
              </a:rPr>
              <a:t> </a:t>
            </a:r>
            <a:r>
              <a:rPr sz="800" b="1" spc="-40" dirty="0">
                <a:latin typeface="Calibri"/>
                <a:cs typeface="Calibri"/>
              </a:rPr>
              <a:t>Counseling</a:t>
            </a:r>
            <a:r>
              <a:rPr sz="800" b="1" spc="7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980303" y="7756652"/>
            <a:ext cx="996950" cy="619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715" algn="ctr">
              <a:lnSpc>
                <a:spcPct val="100000"/>
              </a:lnSpc>
              <a:spcBef>
                <a:spcPts val="100"/>
              </a:spcBef>
            </a:pPr>
            <a:r>
              <a:rPr sz="800" b="1" spc="-20" dirty="0">
                <a:latin typeface="Calibri"/>
                <a:cs typeface="Calibri"/>
              </a:rPr>
              <a:t>0893</a:t>
            </a:r>
            <a:endParaRPr sz="800">
              <a:latin typeface="Calibri"/>
              <a:cs typeface="Calibri"/>
            </a:endParaRPr>
          </a:p>
          <a:p>
            <a:pPr marL="12700" marR="5080" algn="ctr">
              <a:lnSpc>
                <a:spcPts val="900"/>
              </a:lnSpc>
              <a:spcBef>
                <a:spcPts val="130"/>
              </a:spcBef>
            </a:pPr>
            <a:r>
              <a:rPr sz="800" b="1" spc="-40" dirty="0">
                <a:latin typeface="Calibri"/>
                <a:cs typeface="Calibri"/>
              </a:rPr>
              <a:t>Gerrelyn</a:t>
            </a:r>
            <a:r>
              <a:rPr sz="800" b="1" spc="-65" dirty="0">
                <a:latin typeface="Calibri"/>
                <a:cs typeface="Calibri"/>
              </a:rPr>
              <a:t> </a:t>
            </a:r>
            <a:r>
              <a:rPr sz="800" b="1" spc="-45" dirty="0">
                <a:latin typeface="Calibri"/>
                <a:cs typeface="Calibri"/>
              </a:rPr>
              <a:t>Patterson,</a:t>
            </a:r>
            <a:r>
              <a:rPr sz="800" b="1" spc="60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Chair,</a:t>
            </a:r>
            <a:r>
              <a:rPr sz="800" b="1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Educator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Preparation</a:t>
            </a:r>
            <a:endParaRPr sz="800">
              <a:latin typeface="Calibri"/>
              <a:cs typeface="Calibri"/>
            </a:endParaRPr>
          </a:p>
          <a:p>
            <a:pPr marR="3810" algn="ctr">
              <a:lnSpc>
                <a:spcPts val="880"/>
              </a:lnSpc>
            </a:pP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936360" y="8522334"/>
            <a:ext cx="1011555" cy="619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540" algn="ctr">
              <a:lnSpc>
                <a:spcPct val="100000"/>
              </a:lnSpc>
              <a:spcBef>
                <a:spcPts val="100"/>
              </a:spcBef>
            </a:pPr>
            <a:r>
              <a:rPr sz="800" b="1" spc="-20" dirty="0">
                <a:latin typeface="Calibri"/>
                <a:cs typeface="Calibri"/>
              </a:rPr>
              <a:t>1248</a:t>
            </a:r>
            <a:endParaRPr sz="800">
              <a:latin typeface="Calibri"/>
              <a:cs typeface="Calibri"/>
            </a:endParaRPr>
          </a:p>
          <a:p>
            <a:pPr marL="12065" marR="5080" indent="-4445" algn="ctr">
              <a:lnSpc>
                <a:spcPts val="900"/>
              </a:lnSpc>
              <a:spcBef>
                <a:spcPts val="130"/>
              </a:spcBef>
            </a:pPr>
            <a:r>
              <a:rPr sz="800" b="1" spc="-40" dirty="0">
                <a:latin typeface="Calibri"/>
                <a:cs typeface="Calibri"/>
              </a:rPr>
              <a:t>Sydney</a:t>
            </a:r>
            <a:r>
              <a:rPr sz="800" b="1" spc="-50" dirty="0">
                <a:latin typeface="Calibri"/>
                <a:cs typeface="Calibri"/>
              </a:rPr>
              <a:t> </a:t>
            </a:r>
            <a:r>
              <a:rPr sz="800" b="1" spc="-45" dirty="0">
                <a:latin typeface="Calibri"/>
                <a:cs typeface="Calibri"/>
              </a:rPr>
              <a:t>Richardson,</a:t>
            </a:r>
            <a:r>
              <a:rPr sz="800" b="1" spc="2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35" dirty="0">
                <a:latin typeface="Calibri"/>
                <a:cs typeface="Calibri"/>
              </a:rPr>
              <a:t>Chair,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spc="-35" dirty="0">
                <a:latin typeface="Calibri"/>
                <a:cs typeface="Calibri"/>
              </a:rPr>
              <a:t>Leadership</a:t>
            </a:r>
            <a:r>
              <a:rPr sz="800" b="1" spc="1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Studies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and</a:t>
            </a:r>
            <a:r>
              <a:rPr sz="800" b="1" spc="-2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Adult</a:t>
            </a:r>
            <a:r>
              <a:rPr sz="800" b="1" spc="-2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Education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246746" y="4039971"/>
            <a:ext cx="1176020" cy="53022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R="1905" algn="ctr">
              <a:lnSpc>
                <a:spcPct val="100000"/>
              </a:lnSpc>
              <a:spcBef>
                <a:spcPts val="180"/>
              </a:spcBef>
            </a:pPr>
            <a:r>
              <a:rPr sz="800" b="1" spc="-20" dirty="0">
                <a:latin typeface="Calibri"/>
                <a:cs typeface="Calibri"/>
              </a:rPr>
              <a:t>1404</a:t>
            </a:r>
            <a:endParaRPr sz="800">
              <a:latin typeface="Calibri"/>
              <a:cs typeface="Calibri"/>
            </a:endParaRPr>
          </a:p>
          <a:p>
            <a:pPr marL="12065" marR="5080" indent="635" algn="ctr">
              <a:lnSpc>
                <a:spcPct val="98100"/>
              </a:lnSpc>
              <a:spcBef>
                <a:spcPts val="105"/>
              </a:spcBef>
            </a:pPr>
            <a:r>
              <a:rPr sz="800" b="1" spc="-10" dirty="0">
                <a:latin typeface="Calibri"/>
                <a:cs typeface="Calibri"/>
              </a:rPr>
              <a:t>Stephanie</a:t>
            </a:r>
            <a:r>
              <a:rPr sz="800" b="1" spc="6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Luster-</a:t>
            </a:r>
            <a:r>
              <a:rPr sz="800" b="1" spc="-10" dirty="0">
                <a:latin typeface="Calibri"/>
                <a:cs typeface="Calibri"/>
              </a:rPr>
              <a:t>Teasley,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Ph.D.,</a:t>
            </a:r>
            <a:r>
              <a:rPr sz="800" b="1" spc="-3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Interim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Dean,</a:t>
            </a:r>
            <a:r>
              <a:rPr sz="800" b="1" spc="-2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College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of</a:t>
            </a:r>
            <a:r>
              <a:rPr sz="800" b="1" spc="4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Engineering,</a:t>
            </a:r>
            <a:r>
              <a:rPr sz="800" b="1" spc="2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7424419" y="4653533"/>
            <a:ext cx="822960" cy="48958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3175" algn="ctr">
              <a:lnSpc>
                <a:spcPts val="930"/>
              </a:lnSpc>
              <a:spcBef>
                <a:spcPts val="105"/>
              </a:spcBef>
            </a:pPr>
            <a:r>
              <a:rPr sz="800" b="1" spc="-20" dirty="0">
                <a:latin typeface="Calibri"/>
                <a:cs typeface="Calibri"/>
              </a:rPr>
              <a:t>1405</a:t>
            </a:r>
            <a:endParaRPr sz="800">
              <a:latin typeface="Calibri"/>
              <a:cs typeface="Calibri"/>
            </a:endParaRPr>
          </a:p>
          <a:p>
            <a:pPr marL="12700" marR="5080" algn="ctr">
              <a:lnSpc>
                <a:spcPct val="93100"/>
              </a:lnSpc>
              <a:spcBef>
                <a:spcPts val="35"/>
              </a:spcBef>
            </a:pPr>
            <a:r>
              <a:rPr sz="800" b="1" spc="-40" dirty="0">
                <a:latin typeface="Calibri"/>
                <a:cs typeface="Calibri"/>
              </a:rPr>
              <a:t>Clayton</a:t>
            </a:r>
            <a:r>
              <a:rPr sz="800" b="1" spc="-20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Clark,</a:t>
            </a:r>
            <a:r>
              <a:rPr sz="800" b="1" spc="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Ph.D.,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Associate</a:t>
            </a:r>
            <a:r>
              <a:rPr sz="800" b="1" spc="-20" dirty="0">
                <a:latin typeface="Calibri"/>
                <a:cs typeface="Calibri"/>
              </a:rPr>
              <a:t> Dean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427721" y="5306313"/>
            <a:ext cx="85598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0795" algn="ctr">
              <a:lnSpc>
                <a:spcPct val="100000"/>
              </a:lnSpc>
              <a:spcBef>
                <a:spcPts val="105"/>
              </a:spcBef>
            </a:pPr>
            <a:r>
              <a:rPr sz="800" b="1" spc="-20" dirty="0">
                <a:latin typeface="Calibri"/>
                <a:cs typeface="Calibri"/>
              </a:rPr>
              <a:t>0973</a:t>
            </a:r>
            <a:endParaRPr sz="800">
              <a:latin typeface="Calibri"/>
              <a:cs typeface="Calibri"/>
            </a:endParaRPr>
          </a:p>
          <a:p>
            <a:pPr marL="12700" marR="5080" algn="ctr">
              <a:lnSpc>
                <a:spcPct val="100000"/>
              </a:lnSpc>
            </a:pPr>
            <a:r>
              <a:rPr sz="800" b="1" spc="-10" dirty="0">
                <a:latin typeface="Calibri"/>
                <a:cs typeface="Calibri"/>
              </a:rPr>
              <a:t>Leotis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Parrish,</a:t>
            </a:r>
            <a:r>
              <a:rPr sz="800" b="1" spc="1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Associate</a:t>
            </a:r>
            <a:r>
              <a:rPr sz="800" b="1" spc="1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Dean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7185152" y="5997955"/>
            <a:ext cx="1504315" cy="29146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1190">
              <a:lnSpc>
                <a:spcPct val="100000"/>
              </a:lnSpc>
              <a:spcBef>
                <a:spcPts val="95"/>
              </a:spcBef>
            </a:pPr>
            <a:r>
              <a:rPr sz="700" b="1" spc="-20" dirty="0">
                <a:latin typeface="Calibri"/>
                <a:cs typeface="Calibri"/>
              </a:rPr>
              <a:t>2968</a:t>
            </a:r>
            <a:endParaRPr sz="700">
              <a:latin typeface="Calibri"/>
              <a:cs typeface="Calibri"/>
            </a:endParaRPr>
          </a:p>
          <a:p>
            <a:pPr marL="347345">
              <a:lnSpc>
                <a:spcPct val="100000"/>
              </a:lnSpc>
            </a:pPr>
            <a:r>
              <a:rPr sz="700" b="1" spc="-10" dirty="0">
                <a:latin typeface="Calibri"/>
                <a:cs typeface="Calibri"/>
              </a:rPr>
              <a:t>Jianzhong</a:t>
            </a:r>
            <a:r>
              <a:rPr sz="700" b="1" spc="-1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Lou,</a:t>
            </a:r>
            <a:r>
              <a:rPr sz="700" b="1" spc="-40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Ph.D.</a:t>
            </a:r>
            <a:endParaRPr sz="700">
              <a:latin typeface="Calibri"/>
              <a:cs typeface="Calibri"/>
            </a:endParaRPr>
          </a:p>
          <a:p>
            <a:pPr marL="381000" marR="193040" indent="-256540">
              <a:lnSpc>
                <a:spcPct val="100000"/>
              </a:lnSpc>
            </a:pPr>
            <a:r>
              <a:rPr sz="700" b="1" spc="-10" dirty="0">
                <a:latin typeface="Calibri"/>
                <a:cs typeface="Calibri"/>
              </a:rPr>
              <a:t>Interim</a:t>
            </a:r>
            <a:r>
              <a:rPr sz="700" b="1" spc="80" dirty="0">
                <a:latin typeface="Calibri"/>
                <a:cs typeface="Calibri"/>
              </a:rPr>
              <a:t> </a:t>
            </a:r>
            <a:r>
              <a:rPr sz="700" b="1" spc="-30" dirty="0">
                <a:latin typeface="Calibri"/>
                <a:cs typeface="Calibri"/>
              </a:rPr>
              <a:t>Chair,</a:t>
            </a:r>
            <a:r>
              <a:rPr sz="700" b="1" spc="-65" dirty="0">
                <a:latin typeface="Calibri"/>
                <a:cs typeface="Calibri"/>
              </a:rPr>
              <a:t> </a:t>
            </a:r>
            <a:r>
              <a:rPr sz="700" b="1" spc="-35" dirty="0">
                <a:latin typeface="Calibri"/>
                <a:cs typeface="Calibri"/>
              </a:rPr>
              <a:t>Chemical,</a:t>
            </a:r>
            <a:r>
              <a:rPr sz="700" b="1" spc="5" dirty="0">
                <a:latin typeface="Calibri"/>
                <a:cs typeface="Calibri"/>
              </a:rPr>
              <a:t> </a:t>
            </a:r>
            <a:r>
              <a:rPr sz="700" b="1" spc="-25" dirty="0">
                <a:latin typeface="Calibri"/>
                <a:cs typeface="Calibri"/>
              </a:rPr>
              <a:t>Biological</a:t>
            </a:r>
            <a:r>
              <a:rPr sz="700" b="1" spc="500" dirty="0">
                <a:latin typeface="Calibri"/>
                <a:cs typeface="Calibri"/>
              </a:rPr>
              <a:t> </a:t>
            </a:r>
            <a:r>
              <a:rPr sz="700" b="1" spc="-30" dirty="0">
                <a:latin typeface="Calibri"/>
                <a:cs typeface="Calibri"/>
              </a:rPr>
              <a:t>and</a:t>
            </a:r>
            <a:r>
              <a:rPr sz="700" b="1" spc="5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Bioengineering</a:t>
            </a:r>
            <a:endParaRPr sz="700">
              <a:latin typeface="Calibri"/>
              <a:cs typeface="Calibri"/>
            </a:endParaRPr>
          </a:p>
          <a:p>
            <a:pPr marL="622300">
              <a:lnSpc>
                <a:spcPct val="100000"/>
              </a:lnSpc>
            </a:pPr>
            <a:r>
              <a:rPr sz="700" b="1" spc="-20" dirty="0">
                <a:latin typeface="Calibri"/>
                <a:cs typeface="Calibri"/>
              </a:rPr>
              <a:t>EHRA</a:t>
            </a:r>
            <a:endParaRPr sz="700">
              <a:latin typeface="Calibri"/>
              <a:cs typeface="Calibri"/>
            </a:endParaRPr>
          </a:p>
          <a:p>
            <a:pPr marR="34290" algn="ctr">
              <a:lnSpc>
                <a:spcPts val="930"/>
              </a:lnSpc>
              <a:spcBef>
                <a:spcPts val="225"/>
              </a:spcBef>
            </a:pPr>
            <a:r>
              <a:rPr sz="800" b="1" spc="-20" dirty="0">
                <a:latin typeface="Calibri"/>
                <a:cs typeface="Calibri"/>
              </a:rPr>
              <a:t>1434</a:t>
            </a:r>
            <a:endParaRPr sz="800">
              <a:latin typeface="Calibri"/>
              <a:cs typeface="Calibri"/>
            </a:endParaRPr>
          </a:p>
          <a:p>
            <a:pPr marR="29209" algn="ctr">
              <a:lnSpc>
                <a:spcPts val="930"/>
              </a:lnSpc>
            </a:pPr>
            <a:r>
              <a:rPr sz="800" b="1" spc="-10" dirty="0">
                <a:latin typeface="Calibri"/>
                <a:cs typeface="Calibri"/>
              </a:rPr>
              <a:t>Dr.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John</a:t>
            </a:r>
            <a:r>
              <a:rPr sz="800" b="1" spc="-3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Kelly</a:t>
            </a:r>
            <a:endParaRPr sz="800">
              <a:latin typeface="Calibri"/>
              <a:cs typeface="Calibri"/>
            </a:endParaRPr>
          </a:p>
          <a:p>
            <a:pPr marL="210820" marR="219075" algn="ctr">
              <a:lnSpc>
                <a:spcPct val="93900"/>
              </a:lnSpc>
              <a:spcBef>
                <a:spcPts val="105"/>
              </a:spcBef>
            </a:pPr>
            <a:r>
              <a:rPr sz="800" b="1" spc="-30" dirty="0">
                <a:latin typeface="Calibri"/>
                <a:cs typeface="Calibri"/>
              </a:rPr>
              <a:t>Interim</a:t>
            </a:r>
            <a:r>
              <a:rPr sz="800" b="1" spc="-35" dirty="0">
                <a:latin typeface="Calibri"/>
                <a:cs typeface="Calibri"/>
              </a:rPr>
              <a:t> </a:t>
            </a:r>
            <a:r>
              <a:rPr sz="800" b="1" spc="-30" dirty="0">
                <a:latin typeface="Calibri"/>
                <a:cs typeface="Calibri"/>
              </a:rPr>
              <a:t>Chair,</a:t>
            </a:r>
            <a:r>
              <a:rPr sz="800" b="1" spc="25" dirty="0">
                <a:latin typeface="Calibri"/>
                <a:cs typeface="Calibri"/>
              </a:rPr>
              <a:t> </a:t>
            </a:r>
            <a:r>
              <a:rPr sz="800" b="1" spc="-45" dirty="0">
                <a:latin typeface="Calibri"/>
                <a:cs typeface="Calibri"/>
              </a:rPr>
              <a:t>Electrical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and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Computer</a:t>
            </a:r>
            <a:r>
              <a:rPr sz="800" b="1" spc="24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Engineering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  <a:p>
            <a:pPr marL="27305" algn="ctr">
              <a:lnSpc>
                <a:spcPct val="100000"/>
              </a:lnSpc>
              <a:spcBef>
                <a:spcPts val="190"/>
              </a:spcBef>
            </a:pPr>
            <a:r>
              <a:rPr sz="800" b="1" spc="-20" dirty="0">
                <a:latin typeface="Calibri"/>
                <a:cs typeface="Calibri"/>
              </a:rPr>
              <a:t>0853</a:t>
            </a:r>
            <a:endParaRPr sz="800">
              <a:latin typeface="Calibri"/>
              <a:cs typeface="Calibri"/>
            </a:endParaRPr>
          </a:p>
          <a:p>
            <a:pPr marL="29845" algn="ctr">
              <a:lnSpc>
                <a:spcPct val="100000"/>
              </a:lnSpc>
            </a:pPr>
            <a:r>
              <a:rPr sz="800" b="1" spc="-25" dirty="0">
                <a:latin typeface="Calibri"/>
                <a:cs typeface="Calibri"/>
              </a:rPr>
              <a:t>Manoj</a:t>
            </a:r>
            <a:r>
              <a:rPr sz="800" b="1" spc="-65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Jha,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Ph.D.</a:t>
            </a:r>
            <a:endParaRPr sz="800">
              <a:latin typeface="Calibri"/>
              <a:cs typeface="Calibri"/>
            </a:endParaRPr>
          </a:p>
          <a:p>
            <a:pPr marL="12700" marR="5080" indent="51435">
              <a:lnSpc>
                <a:spcPct val="100000"/>
              </a:lnSpc>
            </a:pPr>
            <a:r>
              <a:rPr sz="800" b="1" spc="-30" dirty="0">
                <a:latin typeface="Calibri"/>
                <a:cs typeface="Calibri"/>
              </a:rPr>
              <a:t>Interim </a:t>
            </a:r>
            <a:r>
              <a:rPr sz="800" b="1" spc="-25" dirty="0">
                <a:latin typeface="Calibri"/>
                <a:cs typeface="Calibri"/>
              </a:rPr>
              <a:t>Chair,</a:t>
            </a:r>
            <a:r>
              <a:rPr sz="800" b="1" spc="15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Civil,</a:t>
            </a:r>
            <a:r>
              <a:rPr sz="800" b="1" spc="25" dirty="0">
                <a:latin typeface="Calibri"/>
                <a:cs typeface="Calibri"/>
              </a:rPr>
              <a:t> </a:t>
            </a:r>
            <a:r>
              <a:rPr sz="800" b="1" spc="-35" dirty="0">
                <a:latin typeface="Calibri"/>
                <a:cs typeface="Calibri"/>
              </a:rPr>
              <a:t>Agricultural,</a:t>
            </a:r>
            <a:r>
              <a:rPr sz="800" b="1" spc="55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and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40" dirty="0">
                <a:latin typeface="Calibri"/>
                <a:cs typeface="Calibri"/>
              </a:rPr>
              <a:t>Environmental</a:t>
            </a:r>
            <a:r>
              <a:rPr sz="800" b="1" spc="6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Engineering</a:t>
            </a:r>
            <a:endParaRPr sz="800">
              <a:latin typeface="Calibri"/>
              <a:cs typeface="Calibri"/>
            </a:endParaRPr>
          </a:p>
          <a:p>
            <a:pPr marL="646430" marR="617855" indent="5715" algn="ctr">
              <a:lnSpc>
                <a:spcPts val="900"/>
              </a:lnSpc>
              <a:spcBef>
                <a:spcPts val="80"/>
              </a:spcBef>
            </a:pPr>
            <a:r>
              <a:rPr sz="800" b="1" spc="-30" dirty="0">
                <a:latin typeface="Calibri"/>
                <a:cs typeface="Calibri"/>
              </a:rPr>
              <a:t>EHRA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2627</a:t>
            </a:r>
            <a:endParaRPr sz="800">
              <a:latin typeface="Calibri"/>
              <a:cs typeface="Calibri"/>
            </a:endParaRPr>
          </a:p>
          <a:p>
            <a:pPr marL="181610" marR="177165" indent="-4445" algn="ctr">
              <a:lnSpc>
                <a:spcPct val="93100"/>
              </a:lnSpc>
              <a:spcBef>
                <a:spcPts val="85"/>
              </a:spcBef>
            </a:pPr>
            <a:r>
              <a:rPr sz="800" b="1" dirty="0">
                <a:latin typeface="Calibri"/>
                <a:cs typeface="Calibri"/>
              </a:rPr>
              <a:t>Om</a:t>
            </a:r>
            <a:r>
              <a:rPr sz="800" b="1" spc="-1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Prakash</a:t>
            </a:r>
            <a:r>
              <a:rPr sz="800" b="1" spc="-2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Yadav,</a:t>
            </a:r>
            <a:r>
              <a:rPr sz="800" b="1" spc="-4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35" dirty="0">
                <a:latin typeface="Calibri"/>
                <a:cs typeface="Calibri"/>
              </a:rPr>
              <a:t>Chair,</a:t>
            </a:r>
            <a:r>
              <a:rPr sz="800" b="1" spc="5" dirty="0">
                <a:latin typeface="Calibri"/>
                <a:cs typeface="Calibri"/>
              </a:rPr>
              <a:t> </a:t>
            </a:r>
            <a:r>
              <a:rPr sz="800" b="1" spc="-35" dirty="0">
                <a:latin typeface="Calibri"/>
                <a:cs typeface="Calibri"/>
              </a:rPr>
              <a:t>Industrial</a:t>
            </a:r>
            <a:r>
              <a:rPr sz="800" b="1" spc="25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and</a:t>
            </a:r>
            <a:r>
              <a:rPr sz="800" b="1" spc="-4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Systems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Engineering</a:t>
            </a:r>
            <a:endParaRPr sz="800">
              <a:latin typeface="Calibri"/>
              <a:cs typeface="Calibri"/>
            </a:endParaRPr>
          </a:p>
          <a:p>
            <a:pPr algn="ctr">
              <a:lnSpc>
                <a:spcPts val="900"/>
              </a:lnSpc>
            </a:pP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  <a:p>
            <a:pPr marR="28575" algn="ctr">
              <a:lnSpc>
                <a:spcPct val="100000"/>
              </a:lnSpc>
              <a:spcBef>
                <a:spcPts val="300"/>
              </a:spcBef>
            </a:pPr>
            <a:r>
              <a:rPr sz="800" b="1" spc="-20" dirty="0">
                <a:latin typeface="Calibri"/>
                <a:cs typeface="Calibri"/>
              </a:rPr>
              <a:t>1454</a:t>
            </a:r>
            <a:endParaRPr sz="800">
              <a:latin typeface="Calibri"/>
              <a:cs typeface="Calibri"/>
            </a:endParaRPr>
          </a:p>
          <a:p>
            <a:pPr marL="160020" marR="173990" indent="-9525" algn="ctr">
              <a:lnSpc>
                <a:spcPct val="93100"/>
              </a:lnSpc>
              <a:spcBef>
                <a:spcPts val="140"/>
              </a:spcBef>
            </a:pPr>
            <a:r>
              <a:rPr sz="800" b="1" dirty="0">
                <a:latin typeface="Calibri"/>
                <a:cs typeface="Calibri"/>
              </a:rPr>
              <a:t>Frederick</a:t>
            </a:r>
            <a:r>
              <a:rPr sz="800" b="1" spc="1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Ferguson, 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40" dirty="0">
                <a:latin typeface="Calibri"/>
                <a:cs typeface="Calibri"/>
              </a:rPr>
              <a:t>Chair,</a:t>
            </a:r>
            <a:r>
              <a:rPr sz="800" b="1" spc="-20" dirty="0">
                <a:latin typeface="Calibri"/>
                <a:cs typeface="Calibri"/>
              </a:rPr>
              <a:t> </a:t>
            </a:r>
            <a:r>
              <a:rPr sz="800" b="1" spc="-40" dirty="0">
                <a:latin typeface="Calibri"/>
                <a:cs typeface="Calibri"/>
              </a:rPr>
              <a:t>Mechanical</a:t>
            </a:r>
            <a:r>
              <a:rPr sz="800" b="1" spc="25" dirty="0">
                <a:latin typeface="Calibri"/>
                <a:cs typeface="Calibri"/>
              </a:rPr>
              <a:t> </a:t>
            </a:r>
            <a:r>
              <a:rPr sz="800" b="1" spc="-35" dirty="0">
                <a:latin typeface="Calibri"/>
                <a:cs typeface="Calibri"/>
              </a:rPr>
              <a:t>Engineering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7485380" y="8963964"/>
            <a:ext cx="82296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3175" algn="ctr">
              <a:lnSpc>
                <a:spcPct val="100000"/>
              </a:lnSpc>
              <a:spcBef>
                <a:spcPts val="95"/>
              </a:spcBef>
            </a:pPr>
            <a:r>
              <a:rPr sz="700" b="1" spc="-20" dirty="0">
                <a:latin typeface="Calibri"/>
                <a:cs typeface="Calibri"/>
              </a:rPr>
              <a:t>1077</a:t>
            </a:r>
            <a:endParaRPr sz="700">
              <a:latin typeface="Calibri"/>
              <a:cs typeface="Calibri"/>
            </a:endParaRPr>
          </a:p>
          <a:p>
            <a:pPr marL="12700" marR="5080" indent="-3175" algn="ctr">
              <a:lnSpc>
                <a:spcPct val="100000"/>
              </a:lnSpc>
            </a:pPr>
            <a:r>
              <a:rPr sz="700" b="1" spc="-45" dirty="0">
                <a:latin typeface="Calibri"/>
                <a:cs typeface="Calibri"/>
              </a:rPr>
              <a:t>Kaushik</a:t>
            </a:r>
            <a:r>
              <a:rPr sz="700" b="1" dirty="0">
                <a:latin typeface="Calibri"/>
                <a:cs typeface="Calibri"/>
              </a:rPr>
              <a:t> </a:t>
            </a:r>
            <a:r>
              <a:rPr sz="700" b="1" spc="-20" dirty="0">
                <a:latin typeface="Calibri"/>
                <a:cs typeface="Calibri"/>
              </a:rPr>
              <a:t>Roy,</a:t>
            </a:r>
            <a:r>
              <a:rPr sz="700" b="1" spc="10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Ph.D.</a:t>
            </a:r>
            <a:r>
              <a:rPr sz="700" b="1" spc="500" dirty="0">
                <a:latin typeface="Calibri"/>
                <a:cs typeface="Calibri"/>
              </a:rPr>
              <a:t> </a:t>
            </a:r>
            <a:r>
              <a:rPr sz="700" b="1" spc="-40" dirty="0">
                <a:latin typeface="Calibri"/>
                <a:cs typeface="Calibri"/>
              </a:rPr>
              <a:t>Chair,</a:t>
            </a:r>
            <a:r>
              <a:rPr sz="700" b="1" spc="-5" dirty="0">
                <a:latin typeface="Calibri"/>
                <a:cs typeface="Calibri"/>
              </a:rPr>
              <a:t> </a:t>
            </a:r>
            <a:r>
              <a:rPr sz="700" b="1" spc="-45" dirty="0">
                <a:latin typeface="Calibri"/>
                <a:cs typeface="Calibri"/>
              </a:rPr>
              <a:t>Computer</a:t>
            </a:r>
            <a:r>
              <a:rPr sz="700" b="1" spc="-15" dirty="0">
                <a:latin typeface="Calibri"/>
                <a:cs typeface="Calibri"/>
              </a:rPr>
              <a:t> </a:t>
            </a:r>
            <a:r>
              <a:rPr sz="700" b="1" spc="-40" dirty="0">
                <a:latin typeface="Calibri"/>
                <a:cs typeface="Calibri"/>
              </a:rPr>
              <a:t>Science</a:t>
            </a:r>
            <a:r>
              <a:rPr sz="700" b="1" spc="500" dirty="0">
                <a:latin typeface="Calibri"/>
                <a:cs typeface="Calibri"/>
              </a:rPr>
              <a:t> </a:t>
            </a:r>
            <a:r>
              <a:rPr sz="700" b="1" spc="-20" dirty="0">
                <a:latin typeface="Calibri"/>
                <a:cs typeface="Calibri"/>
              </a:rPr>
              <a:t>EHRA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7352538" y="9459874"/>
            <a:ext cx="1099820" cy="538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2540" algn="ctr">
              <a:lnSpc>
                <a:spcPts val="819"/>
              </a:lnSpc>
              <a:spcBef>
                <a:spcPts val="95"/>
              </a:spcBef>
            </a:pPr>
            <a:r>
              <a:rPr sz="700" b="1" spc="-20" dirty="0">
                <a:latin typeface="Calibri"/>
                <a:cs typeface="Calibri"/>
              </a:rPr>
              <a:t>1773</a:t>
            </a:r>
            <a:endParaRPr sz="700">
              <a:latin typeface="Calibri"/>
              <a:cs typeface="Calibri"/>
            </a:endParaRPr>
          </a:p>
          <a:p>
            <a:pPr marL="12700" marR="5080" algn="ctr">
              <a:lnSpc>
                <a:spcPct val="95000"/>
              </a:lnSpc>
              <a:spcBef>
                <a:spcPts val="25"/>
              </a:spcBef>
            </a:pPr>
            <a:r>
              <a:rPr sz="700" b="1" dirty="0">
                <a:latin typeface="Calibri"/>
                <a:cs typeface="Calibri"/>
              </a:rPr>
              <a:t>Marwan</a:t>
            </a:r>
            <a:r>
              <a:rPr sz="700" b="1" spc="-2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Bikdash,</a:t>
            </a:r>
            <a:r>
              <a:rPr sz="700" b="1" spc="-2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Ph.D.</a:t>
            </a:r>
            <a:r>
              <a:rPr sz="700" b="1" spc="-30" dirty="0">
                <a:latin typeface="Calibri"/>
                <a:cs typeface="Calibri"/>
              </a:rPr>
              <a:t> Chair,</a:t>
            </a:r>
            <a:r>
              <a:rPr sz="700" b="1" spc="500" dirty="0">
                <a:latin typeface="Calibri"/>
                <a:cs typeface="Calibri"/>
              </a:rPr>
              <a:t> </a:t>
            </a:r>
            <a:r>
              <a:rPr sz="700" b="1" spc="-40" dirty="0">
                <a:latin typeface="Calibri"/>
                <a:cs typeface="Calibri"/>
              </a:rPr>
              <a:t>Computational</a:t>
            </a:r>
            <a:r>
              <a:rPr sz="700" b="1" spc="30" dirty="0">
                <a:latin typeface="Calibri"/>
                <a:cs typeface="Calibri"/>
              </a:rPr>
              <a:t> </a:t>
            </a:r>
            <a:r>
              <a:rPr sz="700" b="1" spc="-50" dirty="0">
                <a:latin typeface="Calibri"/>
                <a:cs typeface="Calibri"/>
              </a:rPr>
              <a:t>Science</a:t>
            </a:r>
            <a:r>
              <a:rPr sz="700" b="1" spc="35" dirty="0">
                <a:latin typeface="Calibri"/>
                <a:cs typeface="Calibri"/>
              </a:rPr>
              <a:t> </a:t>
            </a:r>
            <a:r>
              <a:rPr sz="700" b="1" spc="-25" dirty="0">
                <a:latin typeface="Calibri"/>
                <a:cs typeface="Calibri"/>
              </a:rPr>
              <a:t>and</a:t>
            </a:r>
            <a:r>
              <a:rPr sz="700" b="1" spc="500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Engineering</a:t>
            </a:r>
            <a:endParaRPr sz="700">
              <a:latin typeface="Calibri"/>
              <a:cs typeface="Calibri"/>
            </a:endParaRPr>
          </a:p>
          <a:p>
            <a:pPr algn="ctr">
              <a:lnSpc>
                <a:spcPts val="805"/>
              </a:lnSpc>
            </a:pPr>
            <a:r>
              <a:rPr sz="700" b="1" spc="-20" dirty="0">
                <a:latin typeface="Calibri"/>
                <a:cs typeface="Calibri"/>
              </a:rPr>
              <a:t>EHRA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9067038" y="4076191"/>
            <a:ext cx="949325" cy="7321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950"/>
              </a:lnSpc>
              <a:spcBef>
                <a:spcPts val="105"/>
              </a:spcBef>
            </a:pPr>
            <a:r>
              <a:rPr sz="800" b="1" spc="-20" dirty="0">
                <a:latin typeface="Calibri"/>
                <a:cs typeface="Calibri"/>
              </a:rPr>
              <a:t>1704</a:t>
            </a:r>
            <a:endParaRPr sz="800">
              <a:latin typeface="Calibri"/>
              <a:cs typeface="Calibri"/>
            </a:endParaRPr>
          </a:p>
          <a:p>
            <a:pPr marL="12700" marR="5080" algn="ctr">
              <a:lnSpc>
                <a:spcPts val="900"/>
              </a:lnSpc>
              <a:spcBef>
                <a:spcPts val="65"/>
              </a:spcBef>
            </a:pPr>
            <a:r>
              <a:rPr sz="800" b="1" spc="-20" dirty="0">
                <a:latin typeface="Calibri"/>
                <a:cs typeface="Calibri"/>
              </a:rPr>
              <a:t>Elimelda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M.</a:t>
            </a:r>
            <a:r>
              <a:rPr sz="800" b="1" spc="1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Ongeri,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Ph.D.,</a:t>
            </a:r>
            <a:r>
              <a:rPr sz="800" b="1" spc="1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Dean,</a:t>
            </a:r>
            <a:r>
              <a:rPr sz="800" b="1" spc="-3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College </a:t>
            </a:r>
            <a:r>
              <a:rPr sz="800" b="1" spc="-25" dirty="0">
                <a:latin typeface="Calibri"/>
                <a:cs typeface="Calibri"/>
              </a:rPr>
              <a:t>of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Health </a:t>
            </a:r>
            <a:r>
              <a:rPr sz="800" b="1" spc="-25" dirty="0">
                <a:latin typeface="Calibri"/>
                <a:cs typeface="Calibri"/>
              </a:rPr>
              <a:t>and</a:t>
            </a:r>
            <a:endParaRPr sz="800">
              <a:latin typeface="Calibri"/>
              <a:cs typeface="Calibri"/>
            </a:endParaRPr>
          </a:p>
          <a:p>
            <a:pPr algn="ctr">
              <a:lnSpc>
                <a:spcPts val="880"/>
              </a:lnSpc>
            </a:pPr>
            <a:r>
              <a:rPr sz="800" b="1" spc="-20" dirty="0">
                <a:latin typeface="Calibri"/>
                <a:cs typeface="Calibri"/>
              </a:rPr>
              <a:t>Human</a:t>
            </a:r>
            <a:r>
              <a:rPr sz="800" b="1" spc="-4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Sciences</a:t>
            </a:r>
            <a:endParaRPr sz="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9157843" y="4908295"/>
            <a:ext cx="683895" cy="4908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1270" algn="ctr">
              <a:lnSpc>
                <a:spcPts val="930"/>
              </a:lnSpc>
              <a:spcBef>
                <a:spcPts val="105"/>
              </a:spcBef>
            </a:pPr>
            <a:r>
              <a:rPr sz="800" b="1" spc="-20" dirty="0">
                <a:latin typeface="Calibri"/>
                <a:cs typeface="Calibri"/>
              </a:rPr>
              <a:t>1744</a:t>
            </a:r>
            <a:endParaRPr sz="800">
              <a:latin typeface="Calibri"/>
              <a:cs typeface="Calibri"/>
            </a:endParaRPr>
          </a:p>
          <a:p>
            <a:pPr marL="12700" marR="5080" algn="ctr">
              <a:lnSpc>
                <a:spcPts val="900"/>
              </a:lnSpc>
              <a:spcBef>
                <a:spcPts val="50"/>
              </a:spcBef>
            </a:pPr>
            <a:r>
              <a:rPr sz="800" b="1" dirty="0">
                <a:latin typeface="Calibri"/>
                <a:cs typeface="Calibri"/>
              </a:rPr>
              <a:t>Anna</a:t>
            </a:r>
            <a:r>
              <a:rPr sz="800" b="1" spc="-3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Lee,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35" dirty="0">
                <a:latin typeface="Calibri"/>
                <a:cs typeface="Calibri"/>
              </a:rPr>
              <a:t>Associate</a:t>
            </a:r>
            <a:r>
              <a:rPr sz="800" b="1" spc="1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Dean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9269348" y="6086601"/>
            <a:ext cx="220979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spc="-20" dirty="0">
                <a:latin typeface="Calibri"/>
                <a:cs typeface="Calibri"/>
              </a:rPr>
              <a:t>1182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8990203" y="6193282"/>
            <a:ext cx="1075055" cy="376555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12700" marR="5080">
              <a:lnSpc>
                <a:spcPts val="900"/>
              </a:lnSpc>
              <a:spcBef>
                <a:spcPts val="185"/>
              </a:spcBef>
            </a:pPr>
            <a:r>
              <a:rPr sz="800" b="1" spc="-30" dirty="0">
                <a:latin typeface="Calibri"/>
                <a:cs typeface="Calibri"/>
              </a:rPr>
              <a:t>Trent</a:t>
            </a:r>
            <a:r>
              <a:rPr sz="800" b="1" spc="5" dirty="0">
                <a:latin typeface="Calibri"/>
                <a:cs typeface="Calibri"/>
              </a:rPr>
              <a:t> </a:t>
            </a:r>
            <a:r>
              <a:rPr sz="800" b="1" spc="-40" dirty="0">
                <a:latin typeface="Calibri"/>
                <a:cs typeface="Calibri"/>
              </a:rPr>
              <a:t>Larson,</a:t>
            </a:r>
            <a:r>
              <a:rPr sz="800" b="1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Interim</a:t>
            </a:r>
            <a:r>
              <a:rPr sz="800" b="1" spc="1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Chair,</a:t>
            </a:r>
            <a:r>
              <a:rPr sz="800" b="1" spc="2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Kinesiology</a:t>
            </a:r>
            <a:endParaRPr sz="800">
              <a:latin typeface="Calibri"/>
              <a:cs typeface="Calibri"/>
            </a:endParaRPr>
          </a:p>
          <a:p>
            <a:pPr marR="118745" algn="ctr">
              <a:lnSpc>
                <a:spcPts val="880"/>
              </a:lnSpc>
            </a:pP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9139808" y="6647180"/>
            <a:ext cx="851535" cy="6051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1270" algn="ctr">
              <a:lnSpc>
                <a:spcPts val="930"/>
              </a:lnSpc>
              <a:spcBef>
                <a:spcPts val="105"/>
              </a:spcBef>
            </a:pPr>
            <a:r>
              <a:rPr sz="800" b="1" spc="-20" dirty="0">
                <a:latin typeface="Calibri"/>
                <a:cs typeface="Calibri"/>
              </a:rPr>
              <a:t>2624</a:t>
            </a:r>
            <a:endParaRPr sz="800">
              <a:latin typeface="Calibri"/>
              <a:cs typeface="Calibri"/>
            </a:endParaRPr>
          </a:p>
          <a:p>
            <a:pPr marL="12065" marR="5080" algn="ctr">
              <a:lnSpc>
                <a:spcPts val="900"/>
              </a:lnSpc>
              <a:spcBef>
                <a:spcPts val="50"/>
              </a:spcBef>
            </a:pPr>
            <a:r>
              <a:rPr sz="800" b="1" spc="-20" dirty="0">
                <a:latin typeface="Calibri"/>
                <a:cs typeface="Calibri"/>
              </a:rPr>
              <a:t>Tiffany</a:t>
            </a:r>
            <a:r>
              <a:rPr sz="800" b="1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Morris</a:t>
            </a:r>
            <a:r>
              <a:rPr sz="800" b="1" spc="2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55" dirty="0">
                <a:latin typeface="Calibri"/>
                <a:cs typeface="Calibri"/>
              </a:rPr>
              <a:t>Director,</a:t>
            </a:r>
            <a:r>
              <a:rPr sz="800" b="1" spc="20" dirty="0">
                <a:latin typeface="Calibri"/>
                <a:cs typeface="Calibri"/>
              </a:rPr>
              <a:t> </a:t>
            </a:r>
            <a:r>
              <a:rPr sz="800" b="1" spc="-40" dirty="0">
                <a:latin typeface="Calibri"/>
                <a:cs typeface="Calibri"/>
              </a:rPr>
              <a:t>School</a:t>
            </a:r>
            <a:r>
              <a:rPr sz="800" b="1" spc="-25" dirty="0">
                <a:latin typeface="Calibri"/>
                <a:cs typeface="Calibri"/>
              </a:rPr>
              <a:t> of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Nursing</a:t>
            </a:r>
            <a:endParaRPr sz="800">
              <a:latin typeface="Calibri"/>
              <a:cs typeface="Calibri"/>
            </a:endParaRPr>
          </a:p>
          <a:p>
            <a:pPr algn="ctr">
              <a:lnSpc>
                <a:spcPts val="880"/>
              </a:lnSpc>
            </a:pP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9102597" y="7330567"/>
            <a:ext cx="936625" cy="4895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810" algn="ctr">
              <a:lnSpc>
                <a:spcPts val="930"/>
              </a:lnSpc>
              <a:spcBef>
                <a:spcPts val="100"/>
              </a:spcBef>
            </a:pPr>
            <a:r>
              <a:rPr sz="800" b="1" spc="-20" dirty="0">
                <a:latin typeface="Calibri"/>
                <a:cs typeface="Calibri"/>
              </a:rPr>
              <a:t>1799</a:t>
            </a:r>
            <a:endParaRPr sz="800">
              <a:latin typeface="Calibri"/>
              <a:cs typeface="Calibri"/>
            </a:endParaRPr>
          </a:p>
          <a:p>
            <a:pPr marL="12700" marR="5080" algn="ctr">
              <a:lnSpc>
                <a:spcPct val="93100"/>
              </a:lnSpc>
              <a:spcBef>
                <a:spcPts val="40"/>
              </a:spcBef>
            </a:pPr>
            <a:r>
              <a:rPr sz="800" b="1" spc="-35" dirty="0">
                <a:latin typeface="Calibri"/>
                <a:cs typeface="Calibri"/>
              </a:rPr>
              <a:t>GeorgeRobinson,</a:t>
            </a:r>
            <a:r>
              <a:rPr sz="800" b="1" spc="1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Chair,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Psychology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9114790" y="7892922"/>
            <a:ext cx="912494" cy="611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985" algn="ctr">
              <a:lnSpc>
                <a:spcPts val="930"/>
              </a:lnSpc>
              <a:spcBef>
                <a:spcPts val="100"/>
              </a:spcBef>
            </a:pPr>
            <a:r>
              <a:rPr sz="800" b="1" spc="-20" dirty="0">
                <a:latin typeface="Calibri"/>
                <a:cs typeface="Calibri"/>
              </a:rPr>
              <a:t>0826</a:t>
            </a:r>
            <a:endParaRPr sz="800">
              <a:latin typeface="Calibri"/>
              <a:cs typeface="Calibri"/>
            </a:endParaRPr>
          </a:p>
          <a:p>
            <a:pPr marL="12700" marR="5080" indent="-6350" algn="ctr">
              <a:lnSpc>
                <a:spcPct val="93100"/>
              </a:lnSpc>
              <a:spcBef>
                <a:spcPts val="40"/>
              </a:spcBef>
            </a:pPr>
            <a:r>
              <a:rPr sz="800" b="1" spc="-10" dirty="0">
                <a:latin typeface="Calibri"/>
                <a:cs typeface="Calibri"/>
              </a:rPr>
              <a:t>Arnold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Barnes,</a:t>
            </a:r>
            <a:r>
              <a:rPr sz="800" b="1" spc="2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35" dirty="0">
                <a:latin typeface="Calibri"/>
                <a:cs typeface="Calibri"/>
              </a:rPr>
              <a:t>Chair,</a:t>
            </a:r>
            <a:r>
              <a:rPr sz="800" b="1" spc="30" dirty="0">
                <a:latin typeface="Calibri"/>
                <a:cs typeface="Calibri"/>
              </a:rPr>
              <a:t> </a:t>
            </a:r>
            <a:r>
              <a:rPr sz="800" b="1" spc="-30" dirty="0">
                <a:latin typeface="Calibri"/>
                <a:cs typeface="Calibri"/>
              </a:rPr>
              <a:t>Social </a:t>
            </a:r>
            <a:r>
              <a:rPr sz="800" b="1" spc="-25" dirty="0">
                <a:latin typeface="Calibri"/>
                <a:cs typeface="Calibri"/>
              </a:rPr>
              <a:t>Work</a:t>
            </a:r>
            <a:r>
              <a:rPr sz="800" b="1" spc="-30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and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Sociology</a:t>
            </a:r>
            <a:endParaRPr sz="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0515981" y="5768467"/>
            <a:ext cx="1155700" cy="436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00380">
              <a:lnSpc>
                <a:spcPts val="819"/>
              </a:lnSpc>
              <a:spcBef>
                <a:spcPts val="95"/>
              </a:spcBef>
            </a:pPr>
            <a:r>
              <a:rPr sz="700" b="1" spc="-20" dirty="0">
                <a:latin typeface="Calibri"/>
                <a:cs typeface="Calibri"/>
              </a:rPr>
              <a:t>1081</a:t>
            </a:r>
            <a:endParaRPr sz="700">
              <a:latin typeface="Calibri"/>
              <a:cs typeface="Calibri"/>
            </a:endParaRPr>
          </a:p>
          <a:p>
            <a:pPr marL="12700" marR="5080" indent="191770">
              <a:lnSpc>
                <a:spcPts val="800"/>
              </a:lnSpc>
              <a:spcBef>
                <a:spcPts val="40"/>
              </a:spcBef>
            </a:pPr>
            <a:r>
              <a:rPr sz="700" b="1" spc="-35" dirty="0">
                <a:latin typeface="Calibri"/>
                <a:cs typeface="Calibri"/>
              </a:rPr>
              <a:t>Christian</a:t>
            </a:r>
            <a:r>
              <a:rPr sz="700" b="1" spc="-15" dirty="0">
                <a:latin typeface="Calibri"/>
                <a:cs typeface="Calibri"/>
              </a:rPr>
              <a:t> </a:t>
            </a:r>
            <a:r>
              <a:rPr sz="700" b="1" spc="-30" dirty="0">
                <a:latin typeface="Calibri"/>
                <a:cs typeface="Calibri"/>
              </a:rPr>
              <a:t>Felton,</a:t>
            </a:r>
            <a:r>
              <a:rPr sz="700" b="1" spc="50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Ph.D.</a:t>
            </a:r>
            <a:r>
              <a:rPr sz="700" b="1" spc="50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Interim,</a:t>
            </a:r>
            <a:r>
              <a:rPr sz="700" b="1" spc="265" dirty="0">
                <a:latin typeface="Calibri"/>
                <a:cs typeface="Calibri"/>
              </a:rPr>
              <a:t> </a:t>
            </a:r>
            <a:r>
              <a:rPr sz="700" b="1" spc="-35" dirty="0">
                <a:latin typeface="Calibri"/>
                <a:cs typeface="Calibri"/>
              </a:rPr>
              <a:t>Assistant</a:t>
            </a:r>
            <a:r>
              <a:rPr sz="700" b="1" spc="-60" dirty="0">
                <a:latin typeface="Calibri"/>
                <a:cs typeface="Calibri"/>
              </a:rPr>
              <a:t> </a:t>
            </a:r>
            <a:r>
              <a:rPr sz="700" b="1" spc="-40" dirty="0">
                <a:latin typeface="Calibri"/>
                <a:cs typeface="Calibri"/>
              </a:rPr>
              <a:t>Dean,</a:t>
            </a:r>
            <a:r>
              <a:rPr sz="700" b="1" spc="-85" dirty="0">
                <a:latin typeface="Calibri"/>
                <a:cs typeface="Calibri"/>
              </a:rPr>
              <a:t> </a:t>
            </a:r>
            <a:r>
              <a:rPr sz="700" b="1" spc="-35" dirty="0">
                <a:latin typeface="Calibri"/>
                <a:cs typeface="Calibri"/>
              </a:rPr>
              <a:t>Student</a:t>
            </a:r>
            <a:endParaRPr sz="700">
              <a:latin typeface="Calibri"/>
              <a:cs typeface="Calibri"/>
            </a:endParaRPr>
          </a:p>
          <a:p>
            <a:pPr marL="331470">
              <a:lnSpc>
                <a:spcPts val="775"/>
              </a:lnSpc>
            </a:pPr>
            <a:r>
              <a:rPr sz="700" b="1" dirty="0">
                <a:latin typeface="Calibri"/>
                <a:cs typeface="Calibri"/>
              </a:rPr>
              <a:t>Success</a:t>
            </a:r>
            <a:r>
              <a:rPr sz="700" b="1" spc="10" dirty="0">
                <a:latin typeface="Calibri"/>
                <a:cs typeface="Calibri"/>
              </a:rPr>
              <a:t> </a:t>
            </a:r>
            <a:r>
              <a:rPr sz="700" b="1" spc="-20" dirty="0">
                <a:latin typeface="Calibri"/>
                <a:cs typeface="Calibri"/>
              </a:rPr>
              <a:t>EHRA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10641838" y="6275578"/>
            <a:ext cx="1073150" cy="436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715" algn="ctr">
              <a:lnSpc>
                <a:spcPts val="819"/>
              </a:lnSpc>
              <a:spcBef>
                <a:spcPts val="95"/>
              </a:spcBef>
            </a:pPr>
            <a:r>
              <a:rPr sz="700" b="1" spc="-20" dirty="0">
                <a:latin typeface="Calibri"/>
                <a:cs typeface="Calibri"/>
              </a:rPr>
              <a:t>1196</a:t>
            </a:r>
            <a:endParaRPr sz="700">
              <a:latin typeface="Calibri"/>
              <a:cs typeface="Calibri"/>
            </a:endParaRPr>
          </a:p>
          <a:p>
            <a:pPr marL="12065" marR="5080" algn="ctr">
              <a:lnSpc>
                <a:spcPts val="800"/>
              </a:lnSpc>
              <a:spcBef>
                <a:spcPts val="40"/>
              </a:spcBef>
            </a:pPr>
            <a:r>
              <a:rPr sz="700" b="1" spc="-10" dirty="0">
                <a:latin typeface="Calibri"/>
                <a:cs typeface="Calibri"/>
              </a:rPr>
              <a:t>Aixi</a:t>
            </a:r>
            <a:r>
              <a:rPr sz="700" b="1" spc="-5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Zhou,</a:t>
            </a:r>
            <a:r>
              <a:rPr sz="700" b="1" spc="5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Ph.D.</a:t>
            </a:r>
            <a:r>
              <a:rPr sz="700" b="1" spc="-5" dirty="0">
                <a:latin typeface="Calibri"/>
                <a:cs typeface="Calibri"/>
              </a:rPr>
              <a:t> </a:t>
            </a:r>
            <a:r>
              <a:rPr sz="700" b="1" spc="-30" dirty="0">
                <a:latin typeface="Calibri"/>
                <a:cs typeface="Calibri"/>
              </a:rPr>
              <a:t>Chair,</a:t>
            </a:r>
            <a:r>
              <a:rPr sz="700" b="1" spc="-55" dirty="0">
                <a:latin typeface="Calibri"/>
                <a:cs typeface="Calibri"/>
              </a:rPr>
              <a:t> </a:t>
            </a:r>
            <a:r>
              <a:rPr sz="700" b="1" spc="-45" dirty="0">
                <a:latin typeface="Calibri"/>
                <a:cs typeface="Calibri"/>
              </a:rPr>
              <a:t>Applied</a:t>
            </a:r>
            <a:r>
              <a:rPr sz="700" b="1" spc="500" dirty="0">
                <a:latin typeface="Calibri"/>
                <a:cs typeface="Calibri"/>
              </a:rPr>
              <a:t> </a:t>
            </a:r>
            <a:r>
              <a:rPr sz="700" b="1" spc="-55" dirty="0">
                <a:latin typeface="Calibri"/>
                <a:cs typeface="Calibri"/>
              </a:rPr>
              <a:t>Engineering</a:t>
            </a:r>
            <a:r>
              <a:rPr sz="700" b="1" spc="45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Technology</a:t>
            </a:r>
            <a:endParaRPr sz="700">
              <a:latin typeface="Calibri"/>
              <a:cs typeface="Calibri"/>
            </a:endParaRPr>
          </a:p>
          <a:p>
            <a:pPr marR="1270" algn="ctr">
              <a:lnSpc>
                <a:spcPts val="775"/>
              </a:lnSpc>
            </a:pPr>
            <a:r>
              <a:rPr sz="700" b="1" spc="-20" dirty="0">
                <a:latin typeface="Calibri"/>
                <a:cs typeface="Calibri"/>
              </a:rPr>
              <a:t>EHRA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0526014" y="6775450"/>
            <a:ext cx="1181735" cy="3308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 algn="ctr">
              <a:lnSpc>
                <a:spcPts val="775"/>
              </a:lnSpc>
              <a:spcBef>
                <a:spcPts val="95"/>
              </a:spcBef>
            </a:pPr>
            <a:r>
              <a:rPr sz="700" b="1" spc="-20" dirty="0">
                <a:latin typeface="Calibri"/>
                <a:cs typeface="Calibri"/>
              </a:rPr>
              <a:t>1110</a:t>
            </a:r>
            <a:endParaRPr sz="700">
              <a:latin typeface="Calibri"/>
              <a:cs typeface="Calibri"/>
            </a:endParaRPr>
          </a:p>
          <a:p>
            <a:pPr marL="45085" algn="ctr">
              <a:lnSpc>
                <a:spcPts val="725"/>
              </a:lnSpc>
            </a:pPr>
            <a:r>
              <a:rPr sz="700" b="1" dirty="0">
                <a:latin typeface="Calibri"/>
                <a:cs typeface="Calibri"/>
              </a:rPr>
              <a:t>Checo</a:t>
            </a:r>
            <a:r>
              <a:rPr sz="700" b="1" spc="-3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Rorie,</a:t>
            </a:r>
            <a:r>
              <a:rPr sz="700" b="1" spc="-20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Ph.D.</a:t>
            </a:r>
            <a:endParaRPr sz="700">
              <a:latin typeface="Calibri"/>
              <a:cs typeface="Calibri"/>
            </a:endParaRPr>
          </a:p>
          <a:p>
            <a:pPr algn="ctr">
              <a:lnSpc>
                <a:spcPts val="910"/>
              </a:lnSpc>
            </a:pPr>
            <a:r>
              <a:rPr sz="1200" b="1" spc="-60" baseline="3472" dirty="0">
                <a:latin typeface="Calibri"/>
                <a:cs typeface="Calibri"/>
              </a:rPr>
              <a:t>Interim</a:t>
            </a:r>
            <a:r>
              <a:rPr sz="1200" b="1" spc="-142" baseline="3472" dirty="0">
                <a:latin typeface="Calibri"/>
                <a:cs typeface="Calibri"/>
              </a:rPr>
              <a:t> </a:t>
            </a:r>
            <a:r>
              <a:rPr sz="1200" b="1" baseline="3472" dirty="0">
                <a:latin typeface="Calibri"/>
                <a:cs typeface="Calibri"/>
              </a:rPr>
              <a:t>Chair,</a:t>
            </a:r>
            <a:r>
              <a:rPr sz="1200" b="1" spc="517" baseline="3472" dirty="0">
                <a:latin typeface="Calibri"/>
                <a:cs typeface="Calibri"/>
              </a:rPr>
              <a:t> </a:t>
            </a:r>
            <a:r>
              <a:rPr sz="800" b="1" spc="-30" dirty="0">
                <a:latin typeface="Calibri"/>
                <a:cs typeface="Calibri"/>
              </a:rPr>
              <a:t>Biology,</a:t>
            </a:r>
            <a:r>
              <a:rPr sz="800" b="1" spc="-8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0505313" y="7150100"/>
            <a:ext cx="1229360" cy="376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3400">
              <a:lnSpc>
                <a:spcPts val="930"/>
              </a:lnSpc>
              <a:spcBef>
                <a:spcPts val="100"/>
              </a:spcBef>
            </a:pPr>
            <a:r>
              <a:rPr sz="800" b="1" spc="-20" dirty="0">
                <a:latin typeface="Calibri"/>
                <a:cs typeface="Calibri"/>
              </a:rPr>
              <a:t>1362</a:t>
            </a:r>
            <a:endParaRPr sz="800">
              <a:latin typeface="Calibri"/>
              <a:cs typeface="Calibri"/>
            </a:endParaRPr>
          </a:p>
          <a:p>
            <a:pPr marL="12700" marR="5080" indent="176530">
              <a:lnSpc>
                <a:spcPts val="900"/>
              </a:lnSpc>
              <a:spcBef>
                <a:spcPts val="50"/>
              </a:spcBef>
            </a:pPr>
            <a:r>
              <a:rPr sz="800" b="1" spc="-10" dirty="0">
                <a:latin typeface="Calibri"/>
                <a:cs typeface="Calibri"/>
              </a:rPr>
              <a:t>Alesia</a:t>
            </a:r>
            <a:r>
              <a:rPr sz="800" b="1" spc="1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Ferguson,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40" dirty="0">
                <a:latin typeface="Calibri"/>
                <a:cs typeface="Calibri"/>
              </a:rPr>
              <a:t>Chair,</a:t>
            </a:r>
            <a:r>
              <a:rPr sz="800" b="1" spc="15" dirty="0">
                <a:latin typeface="Calibri"/>
                <a:cs typeface="Calibri"/>
              </a:rPr>
              <a:t> </a:t>
            </a:r>
            <a:r>
              <a:rPr sz="800" b="1" spc="-30" dirty="0">
                <a:latin typeface="Calibri"/>
                <a:cs typeface="Calibri"/>
              </a:rPr>
              <a:t>Built</a:t>
            </a:r>
            <a:r>
              <a:rPr sz="800" b="1" spc="60" dirty="0">
                <a:latin typeface="Calibri"/>
                <a:cs typeface="Calibri"/>
              </a:rPr>
              <a:t> </a:t>
            </a:r>
            <a:r>
              <a:rPr sz="800" b="1" spc="-50" dirty="0">
                <a:latin typeface="Calibri"/>
                <a:cs typeface="Calibri"/>
              </a:rPr>
              <a:t>Environment,</a:t>
            </a:r>
            <a:r>
              <a:rPr sz="800" b="1" spc="-3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0649204" y="7618603"/>
            <a:ext cx="918210" cy="949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810" algn="ctr">
              <a:lnSpc>
                <a:spcPts val="930"/>
              </a:lnSpc>
              <a:spcBef>
                <a:spcPts val="100"/>
              </a:spcBef>
            </a:pPr>
            <a:r>
              <a:rPr sz="800" b="1" spc="-20" dirty="0">
                <a:latin typeface="Calibri"/>
                <a:cs typeface="Calibri"/>
              </a:rPr>
              <a:t>1504</a:t>
            </a:r>
            <a:endParaRPr sz="800">
              <a:latin typeface="Calibri"/>
              <a:cs typeface="Calibri"/>
            </a:endParaRPr>
          </a:p>
          <a:p>
            <a:pPr marL="12700" marR="5080" indent="-5715" algn="ctr">
              <a:lnSpc>
                <a:spcPts val="900"/>
              </a:lnSpc>
              <a:spcBef>
                <a:spcPts val="50"/>
              </a:spcBef>
            </a:pPr>
            <a:r>
              <a:rPr sz="800" b="1" spc="-10" dirty="0">
                <a:latin typeface="Calibri"/>
                <a:cs typeface="Calibri"/>
              </a:rPr>
              <a:t>Zerihun</a:t>
            </a:r>
            <a:r>
              <a:rPr sz="800" b="1" spc="-4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Assefa,</a:t>
            </a:r>
            <a:r>
              <a:rPr sz="800" b="1" spc="-10" dirty="0">
                <a:latin typeface="Calibri"/>
                <a:cs typeface="Calibri"/>
              </a:rPr>
              <a:t> 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40" dirty="0">
                <a:latin typeface="Calibri"/>
                <a:cs typeface="Calibri"/>
              </a:rPr>
              <a:t>Chair,</a:t>
            </a:r>
            <a:r>
              <a:rPr sz="800" b="1" spc="55" dirty="0">
                <a:latin typeface="Calibri"/>
                <a:cs typeface="Calibri"/>
              </a:rPr>
              <a:t> </a:t>
            </a:r>
            <a:r>
              <a:rPr sz="800" b="1" spc="-45" dirty="0">
                <a:latin typeface="Calibri"/>
                <a:cs typeface="Calibri"/>
              </a:rPr>
              <a:t>Chemistry,</a:t>
            </a:r>
            <a:r>
              <a:rPr sz="800" b="1" spc="-6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  <a:p>
            <a:pPr marL="79375" algn="ctr">
              <a:lnSpc>
                <a:spcPts val="819"/>
              </a:lnSpc>
              <a:spcBef>
                <a:spcPts val="455"/>
              </a:spcBef>
            </a:pPr>
            <a:r>
              <a:rPr sz="700" b="1" spc="-20" dirty="0">
                <a:latin typeface="Calibri"/>
                <a:cs typeface="Calibri"/>
              </a:rPr>
              <a:t>1079</a:t>
            </a:r>
            <a:endParaRPr sz="700">
              <a:latin typeface="Calibri"/>
              <a:cs typeface="Calibri"/>
            </a:endParaRPr>
          </a:p>
          <a:p>
            <a:pPr marL="139065" marR="20955" algn="ctr">
              <a:lnSpc>
                <a:spcPct val="95200"/>
              </a:lnSpc>
              <a:spcBef>
                <a:spcPts val="20"/>
              </a:spcBef>
            </a:pPr>
            <a:r>
              <a:rPr sz="700" b="1" spc="-35" dirty="0">
                <a:latin typeface="Calibri"/>
                <a:cs typeface="Calibri"/>
              </a:rPr>
              <a:t>Evelyn</a:t>
            </a:r>
            <a:r>
              <a:rPr sz="700" b="1" spc="65" dirty="0">
                <a:latin typeface="Calibri"/>
                <a:cs typeface="Calibri"/>
              </a:rPr>
              <a:t> </a:t>
            </a:r>
            <a:r>
              <a:rPr sz="700" b="1" spc="-50" dirty="0">
                <a:latin typeface="Calibri"/>
                <a:cs typeface="Calibri"/>
              </a:rPr>
              <a:t>Sowells-</a:t>
            </a:r>
            <a:r>
              <a:rPr sz="700" b="1" spc="-30" dirty="0">
                <a:latin typeface="Calibri"/>
                <a:cs typeface="Calibri"/>
              </a:rPr>
              <a:t>Boone,</a:t>
            </a:r>
            <a:r>
              <a:rPr sz="700" b="1" spc="500" dirty="0">
                <a:latin typeface="Calibri"/>
                <a:cs typeface="Calibri"/>
              </a:rPr>
              <a:t> </a:t>
            </a:r>
            <a:r>
              <a:rPr sz="700" b="1" spc="-40" dirty="0">
                <a:latin typeface="Calibri"/>
                <a:cs typeface="Calibri"/>
              </a:rPr>
              <a:t>Ph.D.</a:t>
            </a:r>
            <a:r>
              <a:rPr sz="700" b="1" spc="-20" dirty="0">
                <a:latin typeface="Calibri"/>
                <a:cs typeface="Calibri"/>
              </a:rPr>
              <a:t> </a:t>
            </a:r>
            <a:r>
              <a:rPr sz="700" b="1" spc="-45" dirty="0">
                <a:latin typeface="Calibri"/>
                <a:cs typeface="Calibri"/>
              </a:rPr>
              <a:t>Interiem</a:t>
            </a:r>
            <a:r>
              <a:rPr sz="700" b="1" spc="-3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Chair</a:t>
            </a:r>
            <a:r>
              <a:rPr sz="700" b="1" spc="90" dirty="0">
                <a:latin typeface="Calibri"/>
                <a:cs typeface="Calibri"/>
              </a:rPr>
              <a:t> </a:t>
            </a:r>
            <a:r>
              <a:rPr sz="700" b="1" spc="-50" dirty="0">
                <a:latin typeface="Calibri"/>
                <a:cs typeface="Calibri"/>
              </a:rPr>
              <a:t>,</a:t>
            </a:r>
            <a:r>
              <a:rPr sz="700" b="1" spc="500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Computer</a:t>
            </a:r>
            <a:r>
              <a:rPr sz="700" b="1" spc="-25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Systems</a:t>
            </a:r>
            <a:r>
              <a:rPr sz="700" b="1" spc="500" dirty="0">
                <a:latin typeface="Calibri"/>
                <a:cs typeface="Calibri"/>
              </a:rPr>
              <a:t> </a:t>
            </a:r>
            <a:r>
              <a:rPr sz="700" b="1" spc="-30" dirty="0">
                <a:latin typeface="Calibri"/>
                <a:cs typeface="Calibri"/>
              </a:rPr>
              <a:t>Technology,</a:t>
            </a:r>
            <a:r>
              <a:rPr sz="700" b="1" spc="70" dirty="0">
                <a:latin typeface="Calibri"/>
                <a:cs typeface="Calibri"/>
              </a:rPr>
              <a:t> </a:t>
            </a:r>
            <a:r>
              <a:rPr sz="700" b="1" spc="-20" dirty="0">
                <a:latin typeface="Calibri"/>
                <a:cs typeface="Calibri"/>
              </a:rPr>
              <a:t>EHRA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0356589" y="8609838"/>
            <a:ext cx="1490980" cy="390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00"/>
              </a:spcBef>
            </a:pPr>
            <a:r>
              <a:rPr sz="800" b="1" spc="-20" dirty="0">
                <a:latin typeface="Calibri"/>
                <a:cs typeface="Calibri"/>
              </a:rPr>
              <a:t>1507</a:t>
            </a:r>
            <a:endParaRPr sz="800">
              <a:latin typeface="Calibri"/>
              <a:cs typeface="Calibri"/>
            </a:endParaRPr>
          </a:p>
          <a:p>
            <a:pPr marL="246379" marR="220345" indent="-5715" algn="ctr">
              <a:lnSpc>
                <a:spcPts val="900"/>
              </a:lnSpc>
              <a:spcBef>
                <a:spcPts val="130"/>
              </a:spcBef>
            </a:pPr>
            <a:r>
              <a:rPr sz="800" b="1" spc="-10" dirty="0">
                <a:latin typeface="Calibri"/>
                <a:cs typeface="Calibri"/>
              </a:rPr>
              <a:t>Guoqing</a:t>
            </a:r>
            <a:r>
              <a:rPr sz="800" b="1" spc="-4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Tang,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35" dirty="0">
                <a:latin typeface="Calibri"/>
                <a:cs typeface="Calibri"/>
              </a:rPr>
              <a:t>Chair,</a:t>
            </a:r>
            <a:r>
              <a:rPr sz="800" b="1" spc="55" dirty="0">
                <a:latin typeface="Calibri"/>
                <a:cs typeface="Calibri"/>
              </a:rPr>
              <a:t> </a:t>
            </a:r>
            <a:r>
              <a:rPr sz="800" b="1" spc="-45" dirty="0">
                <a:latin typeface="Calibri"/>
                <a:cs typeface="Calibri"/>
              </a:rPr>
              <a:t>Mathematics,</a:t>
            </a:r>
            <a:r>
              <a:rPr sz="800" b="1" spc="-4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0544682" y="9036507"/>
            <a:ext cx="1128395" cy="390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635" algn="ctr">
              <a:lnSpc>
                <a:spcPct val="100000"/>
              </a:lnSpc>
              <a:spcBef>
                <a:spcPts val="100"/>
              </a:spcBef>
            </a:pPr>
            <a:r>
              <a:rPr sz="800" b="1" spc="-20" dirty="0">
                <a:latin typeface="Calibri"/>
                <a:cs typeface="Calibri"/>
              </a:rPr>
              <a:t>1408</a:t>
            </a:r>
            <a:endParaRPr sz="800">
              <a:latin typeface="Calibri"/>
              <a:cs typeface="Calibri"/>
            </a:endParaRPr>
          </a:p>
          <a:p>
            <a:pPr marL="12700" marR="5080" indent="-3175" algn="ctr">
              <a:lnSpc>
                <a:spcPts val="900"/>
              </a:lnSpc>
              <a:spcBef>
                <a:spcPts val="130"/>
              </a:spcBef>
            </a:pPr>
            <a:r>
              <a:rPr sz="800" b="1" dirty="0">
                <a:latin typeface="Calibri"/>
                <a:cs typeface="Calibri"/>
              </a:rPr>
              <a:t>Ashot</a:t>
            </a:r>
            <a:r>
              <a:rPr sz="800" b="1" spc="-7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Gasparian,</a:t>
            </a:r>
            <a:r>
              <a:rPr sz="800" b="1" spc="-4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40" dirty="0">
                <a:latin typeface="Calibri"/>
                <a:cs typeface="Calibri"/>
              </a:rPr>
              <a:t>Interim</a:t>
            </a:r>
            <a:r>
              <a:rPr sz="800" b="1" spc="-55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Chair,</a:t>
            </a:r>
            <a:r>
              <a:rPr sz="800" b="1" spc="25" dirty="0">
                <a:latin typeface="Calibri"/>
                <a:cs typeface="Calibri"/>
              </a:rPr>
              <a:t> </a:t>
            </a:r>
            <a:r>
              <a:rPr sz="800" b="1" spc="-35" dirty="0">
                <a:latin typeface="Calibri"/>
                <a:cs typeface="Calibri"/>
              </a:rPr>
              <a:t>Physics,</a:t>
            </a:r>
            <a:r>
              <a:rPr sz="800" b="1" spc="3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0495533" y="9460179"/>
            <a:ext cx="1209675" cy="5016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715" algn="ctr">
              <a:lnSpc>
                <a:spcPct val="100000"/>
              </a:lnSpc>
              <a:spcBef>
                <a:spcPts val="100"/>
              </a:spcBef>
            </a:pPr>
            <a:r>
              <a:rPr sz="800" b="1" spc="-20" dirty="0">
                <a:latin typeface="Calibri"/>
                <a:cs typeface="Calibri"/>
              </a:rPr>
              <a:t>1098</a:t>
            </a:r>
            <a:endParaRPr sz="800">
              <a:latin typeface="Calibri"/>
              <a:cs typeface="Calibri"/>
            </a:endParaRPr>
          </a:p>
          <a:p>
            <a:pPr marL="12700" marR="5080" indent="68580" algn="just">
              <a:lnSpc>
                <a:spcPct val="93100"/>
              </a:lnSpc>
              <a:spcBef>
                <a:spcPts val="105"/>
              </a:spcBef>
            </a:pPr>
            <a:r>
              <a:rPr sz="800" b="1" dirty="0">
                <a:latin typeface="Calibri"/>
                <a:cs typeface="Calibri"/>
              </a:rPr>
              <a:t>Jenora</a:t>
            </a:r>
            <a:r>
              <a:rPr sz="800" b="1" spc="30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Waterman,</a:t>
            </a:r>
            <a:r>
              <a:rPr sz="800" b="1" spc="32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Interim</a:t>
            </a:r>
            <a:r>
              <a:rPr sz="800" b="1" spc="28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Chair,</a:t>
            </a:r>
            <a:r>
              <a:rPr sz="800" b="1" spc="27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Energy</a:t>
            </a:r>
            <a:r>
              <a:rPr sz="800" b="1" spc="290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and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45" dirty="0">
                <a:latin typeface="Calibri"/>
                <a:cs typeface="Calibri"/>
              </a:rPr>
              <a:t>Environmental</a:t>
            </a:r>
            <a:r>
              <a:rPr sz="800" b="1" spc="-50" dirty="0">
                <a:latin typeface="Calibri"/>
                <a:cs typeface="Calibri"/>
              </a:rPr>
              <a:t> </a:t>
            </a:r>
            <a:r>
              <a:rPr sz="800" b="1" spc="-40" dirty="0">
                <a:latin typeface="Calibri"/>
                <a:cs typeface="Calibri"/>
              </a:rPr>
              <a:t>Systems,</a:t>
            </a:r>
            <a:r>
              <a:rPr sz="800" b="1" spc="4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11969877" y="4062221"/>
            <a:ext cx="1537335" cy="6241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1905" algn="ctr">
              <a:lnSpc>
                <a:spcPct val="100000"/>
              </a:lnSpc>
              <a:spcBef>
                <a:spcPts val="105"/>
              </a:spcBef>
            </a:pPr>
            <a:r>
              <a:rPr sz="800" b="1" spc="-20" dirty="0">
                <a:latin typeface="Calibri"/>
                <a:cs typeface="Calibri"/>
              </a:rPr>
              <a:t>1104</a:t>
            </a:r>
            <a:endParaRPr sz="800" dirty="0">
              <a:latin typeface="Calibri"/>
              <a:cs typeface="Calibri"/>
            </a:endParaRPr>
          </a:p>
          <a:p>
            <a:pPr marL="12700" marR="5080" indent="5715" algn="ctr">
              <a:lnSpc>
                <a:spcPct val="99200"/>
              </a:lnSpc>
              <a:spcBef>
                <a:spcPts val="30"/>
              </a:spcBef>
            </a:pPr>
            <a:r>
              <a:rPr lang="en-US" sz="800" b="1" dirty="0">
                <a:latin typeface="Calibri"/>
                <a:cs typeface="Calibri"/>
              </a:rPr>
              <a:t>Shirley Hymon-Parker</a:t>
            </a:r>
            <a:r>
              <a:rPr sz="800" b="1" dirty="0">
                <a:latin typeface="Calibri"/>
                <a:cs typeface="Calibri"/>
              </a:rPr>
              <a:t>,</a:t>
            </a:r>
            <a:r>
              <a:rPr sz="800" b="1" spc="11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lang="en-US" sz="800" b="1">
                <a:latin typeface="Calibri"/>
                <a:cs typeface="Calibri"/>
              </a:rPr>
              <a:t>Interim </a:t>
            </a:r>
            <a:r>
              <a:rPr lang="en-US" sz="800" b="1" dirty="0">
                <a:latin typeface="Calibri"/>
                <a:cs typeface="Calibri"/>
              </a:rPr>
              <a:t>D</a:t>
            </a:r>
            <a:r>
              <a:rPr sz="800" b="1" dirty="0">
                <a:latin typeface="Calibri"/>
                <a:cs typeface="Calibri"/>
              </a:rPr>
              <a:t>ean,</a:t>
            </a:r>
            <a:r>
              <a:rPr sz="800" b="1" spc="1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College</a:t>
            </a:r>
            <a:r>
              <a:rPr sz="800" b="1" spc="1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of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Agriculture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and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Environmental</a:t>
            </a:r>
            <a:r>
              <a:rPr sz="800" b="1" spc="10" dirty="0">
                <a:latin typeface="Calibri"/>
                <a:cs typeface="Calibri"/>
              </a:rPr>
              <a:t> </a:t>
            </a:r>
            <a:r>
              <a:rPr sz="800" b="1" spc="-10">
                <a:latin typeface="Calibri"/>
                <a:cs typeface="Calibri"/>
              </a:rPr>
              <a:t>Sciences</a:t>
            </a:r>
            <a:r>
              <a:rPr sz="800" b="1" spc="500">
                <a:latin typeface="Calibri"/>
                <a:cs typeface="Calibri"/>
              </a:rPr>
              <a:t> </a:t>
            </a:r>
            <a:endParaRPr lang="en-US" sz="800" b="1" spc="500">
              <a:latin typeface="Calibri"/>
              <a:cs typeface="Calibri"/>
            </a:endParaRPr>
          </a:p>
          <a:p>
            <a:pPr marL="12700" marR="5080" indent="5715" algn="ctr">
              <a:lnSpc>
                <a:spcPct val="99200"/>
              </a:lnSpc>
              <a:spcBef>
                <a:spcPts val="30"/>
              </a:spcBef>
            </a:pPr>
            <a:r>
              <a:rPr sz="800" b="1" spc="-20">
                <a:latin typeface="Calibri"/>
                <a:cs typeface="Calibri"/>
              </a:rPr>
              <a:t>EHRA</a:t>
            </a:r>
            <a:endParaRPr sz="800" dirty="0">
              <a:latin typeface="Calibri"/>
              <a:cs typeface="Calibri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12152503" y="4760213"/>
            <a:ext cx="1226820" cy="12534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40640" algn="ctr">
              <a:lnSpc>
                <a:spcPct val="100000"/>
              </a:lnSpc>
              <a:spcBef>
                <a:spcPts val="105"/>
              </a:spcBef>
            </a:pPr>
            <a:r>
              <a:rPr sz="800" b="1" spc="-20" dirty="0">
                <a:latin typeface="Calibri"/>
                <a:cs typeface="Calibri"/>
              </a:rPr>
              <a:t>1144</a:t>
            </a:r>
            <a:endParaRPr sz="800">
              <a:latin typeface="Calibri"/>
              <a:cs typeface="Calibri"/>
            </a:endParaRPr>
          </a:p>
          <a:p>
            <a:pPr marL="163195" marR="132715" algn="ctr">
              <a:lnSpc>
                <a:spcPts val="900"/>
              </a:lnSpc>
              <a:spcBef>
                <a:spcPts val="125"/>
              </a:spcBef>
            </a:pPr>
            <a:r>
              <a:rPr sz="800" b="1" spc="-10" dirty="0">
                <a:latin typeface="Calibri"/>
                <a:cs typeface="Calibri"/>
              </a:rPr>
              <a:t>Antoine</a:t>
            </a:r>
            <a:r>
              <a:rPr sz="800" b="1" spc="-2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Alston,</a:t>
            </a:r>
            <a:r>
              <a:rPr sz="800" b="1" spc="18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Associate</a:t>
            </a:r>
            <a:r>
              <a:rPr sz="800" b="1" spc="3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Dean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of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Academics</a:t>
            </a:r>
            <a:endParaRPr sz="800">
              <a:latin typeface="Calibri"/>
              <a:cs typeface="Calibri"/>
            </a:endParaRPr>
          </a:p>
          <a:p>
            <a:pPr marL="11430" algn="ctr">
              <a:lnSpc>
                <a:spcPts val="880"/>
              </a:lnSpc>
            </a:pP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  <a:p>
            <a:pPr marR="635" algn="ctr">
              <a:lnSpc>
                <a:spcPct val="100000"/>
              </a:lnSpc>
              <a:spcBef>
                <a:spcPts val="335"/>
              </a:spcBef>
            </a:pPr>
            <a:r>
              <a:rPr sz="800" b="1" spc="-20" dirty="0">
                <a:latin typeface="Calibri"/>
                <a:cs typeface="Calibri"/>
              </a:rPr>
              <a:t>8500</a:t>
            </a:r>
            <a:endParaRPr sz="800">
              <a:latin typeface="Calibri"/>
              <a:cs typeface="Calibri"/>
            </a:endParaRPr>
          </a:p>
          <a:p>
            <a:pPr marL="195580" marR="189230" algn="ctr">
              <a:lnSpc>
                <a:spcPts val="900"/>
              </a:lnSpc>
              <a:spcBef>
                <a:spcPts val="120"/>
              </a:spcBef>
            </a:pPr>
            <a:r>
              <a:rPr sz="800" b="1" spc="-40" dirty="0">
                <a:latin typeface="Calibri"/>
                <a:cs typeface="Calibri"/>
              </a:rPr>
              <a:t>Barbara</a:t>
            </a:r>
            <a:r>
              <a:rPr sz="800" b="1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Board,</a:t>
            </a:r>
            <a:r>
              <a:rPr sz="800" b="1" spc="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Interim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Extension</a:t>
            </a:r>
            <a:endParaRPr sz="800">
              <a:latin typeface="Calibri"/>
              <a:cs typeface="Calibri"/>
            </a:endParaRPr>
          </a:p>
          <a:p>
            <a:pPr marL="12700" marR="5080" algn="ctr">
              <a:lnSpc>
                <a:spcPts val="900"/>
              </a:lnSpc>
            </a:pPr>
            <a:r>
              <a:rPr sz="800" b="1" spc="-35" dirty="0">
                <a:latin typeface="Calibri"/>
                <a:cs typeface="Calibri"/>
              </a:rPr>
              <a:t>Administrator/Associate</a:t>
            </a:r>
            <a:r>
              <a:rPr sz="800" b="1" spc="14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Dean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12097893" y="6152794"/>
            <a:ext cx="1334135" cy="482600"/>
          </a:xfrm>
          <a:prstGeom prst="rect">
            <a:avLst/>
          </a:prstGeom>
        </p:spPr>
        <p:txBody>
          <a:bodyPr vert="horz" wrap="square" lIns="0" tIns="20320" rIns="0" bIns="0" rtlCol="0">
            <a:spAutoFit/>
          </a:bodyPr>
          <a:lstStyle/>
          <a:p>
            <a:pPr marR="13335" algn="ctr">
              <a:lnSpc>
                <a:spcPct val="100000"/>
              </a:lnSpc>
              <a:spcBef>
                <a:spcPts val="160"/>
              </a:spcBef>
            </a:pPr>
            <a:r>
              <a:rPr sz="700" b="1" spc="-20" dirty="0">
                <a:latin typeface="Calibri"/>
                <a:cs typeface="Calibri"/>
              </a:rPr>
              <a:t>9202</a:t>
            </a:r>
            <a:endParaRPr sz="700">
              <a:latin typeface="Calibri"/>
              <a:cs typeface="Calibri"/>
            </a:endParaRPr>
          </a:p>
          <a:p>
            <a:pPr marR="13970" algn="ctr">
              <a:lnSpc>
                <a:spcPct val="100000"/>
              </a:lnSpc>
              <a:spcBef>
                <a:spcPts val="60"/>
              </a:spcBef>
            </a:pPr>
            <a:r>
              <a:rPr sz="700" b="1" spc="-10" dirty="0">
                <a:latin typeface="Calibri"/>
                <a:cs typeface="Calibri"/>
              </a:rPr>
              <a:t>Dr.</a:t>
            </a:r>
            <a:r>
              <a:rPr sz="700" b="1" spc="-30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Gregory</a:t>
            </a:r>
            <a:r>
              <a:rPr sz="700" b="1" spc="-5" dirty="0">
                <a:latin typeface="Calibri"/>
                <a:cs typeface="Calibri"/>
              </a:rPr>
              <a:t> </a:t>
            </a:r>
            <a:r>
              <a:rPr sz="700" b="1" spc="-10" dirty="0">
                <a:latin typeface="Calibri"/>
                <a:cs typeface="Calibri"/>
              </a:rPr>
              <a:t>Goins</a:t>
            </a:r>
            <a:endParaRPr sz="700">
              <a:latin typeface="Calibri"/>
              <a:cs typeface="Calibri"/>
            </a:endParaRPr>
          </a:p>
          <a:p>
            <a:pPr marL="12065" marR="5080" algn="ctr">
              <a:lnSpc>
                <a:spcPct val="107100"/>
              </a:lnSpc>
            </a:pPr>
            <a:r>
              <a:rPr sz="700" b="1" spc="-65" dirty="0">
                <a:latin typeface="Calibri"/>
                <a:cs typeface="Calibri"/>
              </a:rPr>
              <a:t>Associate</a:t>
            </a:r>
            <a:r>
              <a:rPr sz="700" b="1" spc="5" dirty="0">
                <a:latin typeface="Calibri"/>
                <a:cs typeface="Calibri"/>
              </a:rPr>
              <a:t> </a:t>
            </a:r>
            <a:r>
              <a:rPr sz="700" b="1" dirty="0">
                <a:latin typeface="Calibri"/>
                <a:cs typeface="Calibri"/>
              </a:rPr>
              <a:t>Dean</a:t>
            </a:r>
            <a:r>
              <a:rPr sz="700" b="1" spc="490" dirty="0">
                <a:latin typeface="Calibri"/>
                <a:cs typeface="Calibri"/>
              </a:rPr>
              <a:t> </a:t>
            </a:r>
            <a:r>
              <a:rPr sz="700" b="1" spc="-20" dirty="0">
                <a:latin typeface="Calibri"/>
                <a:cs typeface="Calibri"/>
              </a:rPr>
              <a:t>Agriculture </a:t>
            </a:r>
            <a:r>
              <a:rPr sz="700" b="1" spc="-10" dirty="0">
                <a:latin typeface="Calibri"/>
                <a:cs typeface="Calibri"/>
              </a:rPr>
              <a:t>Research</a:t>
            </a:r>
            <a:r>
              <a:rPr sz="700" b="1" spc="500" dirty="0">
                <a:latin typeface="Calibri"/>
                <a:cs typeface="Calibri"/>
              </a:rPr>
              <a:t> </a:t>
            </a:r>
            <a:r>
              <a:rPr sz="700" b="1" spc="-20" dirty="0">
                <a:latin typeface="Calibri"/>
                <a:cs typeface="Calibri"/>
              </a:rPr>
              <a:t>EHRA</a:t>
            </a:r>
            <a:endParaRPr sz="700">
              <a:latin typeface="Calibri"/>
              <a:cs typeface="Calibri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2250293" y="6756654"/>
            <a:ext cx="1043940" cy="6051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19734">
              <a:lnSpc>
                <a:spcPts val="930"/>
              </a:lnSpc>
              <a:spcBef>
                <a:spcPts val="105"/>
              </a:spcBef>
            </a:pPr>
            <a:r>
              <a:rPr sz="800" b="1" spc="-20" dirty="0">
                <a:latin typeface="Calibri"/>
                <a:cs typeface="Calibri"/>
              </a:rPr>
              <a:t>8512</a:t>
            </a:r>
            <a:endParaRPr sz="800">
              <a:latin typeface="Calibri"/>
              <a:cs typeface="Calibri"/>
            </a:endParaRPr>
          </a:p>
          <a:p>
            <a:pPr marL="12700" marR="5080" indent="341630">
              <a:lnSpc>
                <a:spcPts val="900"/>
              </a:lnSpc>
              <a:spcBef>
                <a:spcPts val="50"/>
              </a:spcBef>
            </a:pPr>
            <a:r>
              <a:rPr sz="800" b="1" spc="-25" dirty="0">
                <a:latin typeface="Calibri"/>
                <a:cs typeface="Calibri"/>
              </a:rPr>
              <a:t>Lin</a:t>
            </a:r>
            <a:r>
              <a:rPr sz="800" b="1" spc="-3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Zhao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30" dirty="0">
                <a:latin typeface="Calibri"/>
                <a:cs typeface="Calibri"/>
              </a:rPr>
              <a:t>InterimAssistant</a:t>
            </a:r>
            <a:r>
              <a:rPr sz="800" b="1" spc="2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Dean </a:t>
            </a:r>
            <a:r>
              <a:rPr sz="800" b="1" spc="-25" dirty="0">
                <a:latin typeface="Calibri"/>
                <a:cs typeface="Calibri"/>
              </a:rPr>
              <a:t>for</a:t>
            </a:r>
            <a:endParaRPr sz="800">
              <a:latin typeface="Calibri"/>
              <a:cs typeface="Calibri"/>
            </a:endParaRPr>
          </a:p>
          <a:p>
            <a:pPr marL="405765" marR="205740" indent="-193675">
              <a:lnSpc>
                <a:spcPts val="900"/>
              </a:lnSpc>
            </a:pPr>
            <a:r>
              <a:rPr sz="800" b="1" spc="-20" dirty="0">
                <a:latin typeface="Calibri"/>
                <a:cs typeface="Calibri"/>
              </a:rPr>
              <a:t>Administration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2146026" y="7463993"/>
            <a:ext cx="1272540" cy="183451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16510" algn="ctr">
              <a:lnSpc>
                <a:spcPct val="100000"/>
              </a:lnSpc>
              <a:spcBef>
                <a:spcPts val="105"/>
              </a:spcBef>
            </a:pPr>
            <a:r>
              <a:rPr sz="800" b="1" spc="-20" dirty="0">
                <a:latin typeface="Calibri"/>
                <a:cs typeface="Calibri"/>
              </a:rPr>
              <a:t>1118</a:t>
            </a:r>
            <a:endParaRPr sz="800">
              <a:latin typeface="Calibri"/>
              <a:cs typeface="Calibri"/>
            </a:endParaRPr>
          </a:p>
          <a:p>
            <a:pPr marL="175260" marR="184785" algn="ctr">
              <a:lnSpc>
                <a:spcPts val="900"/>
              </a:lnSpc>
              <a:spcBef>
                <a:spcPts val="130"/>
              </a:spcBef>
            </a:pPr>
            <a:r>
              <a:rPr sz="800" b="1" spc="-35" dirty="0">
                <a:latin typeface="Calibri"/>
                <a:cs typeface="Calibri"/>
              </a:rPr>
              <a:t>ValerieMcMillan,</a:t>
            </a:r>
            <a:r>
              <a:rPr sz="800" b="1" spc="50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Interim</a:t>
            </a:r>
            <a:r>
              <a:rPr sz="800" b="1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Chair</a:t>
            </a:r>
            <a:endParaRPr sz="800">
              <a:latin typeface="Calibri"/>
              <a:cs typeface="Calibri"/>
            </a:endParaRPr>
          </a:p>
          <a:p>
            <a:pPr marL="42545" marR="48260" algn="ctr">
              <a:lnSpc>
                <a:spcPts val="900"/>
              </a:lnSpc>
            </a:pPr>
            <a:r>
              <a:rPr sz="800" b="1" spc="-40" dirty="0">
                <a:latin typeface="Calibri"/>
                <a:cs typeface="Calibri"/>
              </a:rPr>
              <a:t>Family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spc="-35" dirty="0">
                <a:latin typeface="Calibri"/>
                <a:cs typeface="Calibri"/>
              </a:rPr>
              <a:t>and</a:t>
            </a:r>
            <a:r>
              <a:rPr sz="800" b="1" spc="-25" dirty="0">
                <a:latin typeface="Calibri"/>
                <a:cs typeface="Calibri"/>
              </a:rPr>
              <a:t> </a:t>
            </a:r>
            <a:r>
              <a:rPr sz="800" b="1" spc="-40" dirty="0">
                <a:latin typeface="Calibri"/>
                <a:cs typeface="Calibri"/>
              </a:rPr>
              <a:t>Consumer</a:t>
            </a:r>
            <a:r>
              <a:rPr sz="800" b="1" spc="-80" dirty="0">
                <a:latin typeface="Calibri"/>
                <a:cs typeface="Calibri"/>
              </a:rPr>
              <a:t> </a:t>
            </a:r>
            <a:r>
              <a:rPr sz="800" b="1" spc="-30" dirty="0">
                <a:latin typeface="Calibri"/>
                <a:cs typeface="Calibri"/>
              </a:rPr>
              <a:t>Sciences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  <a:p>
            <a:pPr marL="525780">
              <a:lnSpc>
                <a:spcPct val="100000"/>
              </a:lnSpc>
              <a:spcBef>
                <a:spcPts val="315"/>
              </a:spcBef>
            </a:pPr>
            <a:r>
              <a:rPr sz="800" b="1" spc="-20" dirty="0">
                <a:latin typeface="Calibri"/>
                <a:cs typeface="Calibri"/>
              </a:rPr>
              <a:t>1170</a:t>
            </a:r>
            <a:endParaRPr sz="800">
              <a:latin typeface="Calibri"/>
              <a:cs typeface="Calibri"/>
            </a:endParaRPr>
          </a:p>
          <a:p>
            <a:pPr marL="304800" marR="113664" indent="-81280">
              <a:lnSpc>
                <a:spcPts val="900"/>
              </a:lnSpc>
              <a:spcBef>
                <a:spcPts val="120"/>
              </a:spcBef>
            </a:pPr>
            <a:r>
              <a:rPr sz="800" b="1" spc="-10" dirty="0">
                <a:latin typeface="Calibri"/>
                <a:cs typeface="Calibri"/>
              </a:rPr>
              <a:t>Radiah</a:t>
            </a:r>
            <a:r>
              <a:rPr sz="800" b="1" spc="1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Minor,</a:t>
            </a:r>
            <a:r>
              <a:rPr sz="800" b="1" spc="1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40" dirty="0">
                <a:latin typeface="Calibri"/>
                <a:cs typeface="Calibri"/>
              </a:rPr>
              <a:t>Chair,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Animal</a:t>
            </a:r>
            <a:r>
              <a:rPr sz="800" b="1" spc="-25" dirty="0">
                <a:latin typeface="Calibri"/>
                <a:cs typeface="Calibri"/>
              </a:rPr>
              <a:t> Science</a:t>
            </a:r>
            <a:endParaRPr sz="800">
              <a:latin typeface="Calibri"/>
              <a:cs typeface="Calibri"/>
            </a:endParaRPr>
          </a:p>
          <a:p>
            <a:pPr marL="513715" marR="525145" algn="ctr">
              <a:lnSpc>
                <a:spcPts val="900"/>
              </a:lnSpc>
            </a:pPr>
            <a:r>
              <a:rPr sz="800" b="1" spc="-30" dirty="0">
                <a:latin typeface="Calibri"/>
                <a:cs typeface="Calibri"/>
              </a:rPr>
              <a:t>EHRA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1166</a:t>
            </a:r>
            <a:endParaRPr sz="800">
              <a:latin typeface="Calibri"/>
              <a:cs typeface="Calibri"/>
            </a:endParaRPr>
          </a:p>
          <a:p>
            <a:pPr marL="12065" marR="5080" algn="ctr">
              <a:lnSpc>
                <a:spcPct val="92900"/>
              </a:lnSpc>
              <a:spcBef>
                <a:spcPts val="80"/>
              </a:spcBef>
            </a:pPr>
            <a:r>
              <a:rPr sz="800" b="1" spc="-40" dirty="0">
                <a:latin typeface="Calibri"/>
                <a:cs typeface="Calibri"/>
              </a:rPr>
              <a:t>Kenrett</a:t>
            </a:r>
            <a:r>
              <a:rPr sz="800" b="1" spc="-75" dirty="0">
                <a:latin typeface="Calibri"/>
                <a:cs typeface="Calibri"/>
              </a:rPr>
              <a:t> </a:t>
            </a:r>
            <a:r>
              <a:rPr sz="800" b="1" spc="-40" dirty="0">
                <a:latin typeface="Calibri"/>
                <a:cs typeface="Calibri"/>
              </a:rPr>
              <a:t>Jefferson-</a:t>
            </a:r>
            <a:r>
              <a:rPr sz="800" b="1" spc="-20" dirty="0">
                <a:latin typeface="Calibri"/>
                <a:cs typeface="Calibri"/>
              </a:rPr>
              <a:t>Moore,</a:t>
            </a:r>
            <a:r>
              <a:rPr sz="800" b="1" spc="10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Ph.D.,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Chair,</a:t>
            </a:r>
            <a:r>
              <a:rPr sz="800" b="1" spc="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Agribusiness,</a:t>
            </a:r>
            <a:r>
              <a:rPr sz="800" b="1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Applied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Economics,</a:t>
            </a:r>
            <a:r>
              <a:rPr sz="800" b="1" spc="-3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and </a:t>
            </a:r>
            <a:r>
              <a:rPr sz="800" b="1" spc="-10" dirty="0">
                <a:latin typeface="Calibri"/>
                <a:cs typeface="Calibri"/>
              </a:rPr>
              <a:t>Agriscience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Education</a:t>
            </a:r>
            <a:endParaRPr sz="800">
              <a:latin typeface="Calibri"/>
              <a:cs typeface="Calibri"/>
            </a:endParaRPr>
          </a:p>
          <a:p>
            <a:pPr marL="513715">
              <a:lnSpc>
                <a:spcPts val="900"/>
              </a:lnSpc>
            </a:pP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12189079" y="9388246"/>
            <a:ext cx="1167130" cy="619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5300">
              <a:lnSpc>
                <a:spcPct val="100000"/>
              </a:lnSpc>
              <a:spcBef>
                <a:spcPts val="100"/>
              </a:spcBef>
            </a:pPr>
            <a:r>
              <a:rPr sz="800" b="1" spc="-20" dirty="0">
                <a:latin typeface="Calibri"/>
                <a:cs typeface="Calibri"/>
              </a:rPr>
              <a:t>1124</a:t>
            </a:r>
            <a:endParaRPr sz="800">
              <a:latin typeface="Calibri"/>
              <a:cs typeface="Calibri"/>
            </a:endParaRPr>
          </a:p>
          <a:p>
            <a:pPr marL="12700" marR="5080" indent="161290">
              <a:lnSpc>
                <a:spcPts val="900"/>
              </a:lnSpc>
              <a:spcBef>
                <a:spcPts val="130"/>
              </a:spcBef>
            </a:pPr>
            <a:r>
              <a:rPr sz="800" b="1" dirty="0">
                <a:latin typeface="Calibri"/>
                <a:cs typeface="Calibri"/>
              </a:rPr>
              <a:t>Gregory</a:t>
            </a:r>
            <a:r>
              <a:rPr sz="800" b="1" spc="-7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Goins,</a:t>
            </a:r>
            <a:r>
              <a:rPr sz="800" b="1" spc="14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Ph.D.,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35" dirty="0">
                <a:latin typeface="Calibri"/>
                <a:cs typeface="Calibri"/>
              </a:rPr>
              <a:t>Chair,</a:t>
            </a:r>
            <a:r>
              <a:rPr sz="800" b="1" spc="15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Natural</a:t>
            </a:r>
            <a:r>
              <a:rPr sz="800" b="1" spc="5" dirty="0">
                <a:latin typeface="Calibri"/>
                <a:cs typeface="Calibri"/>
              </a:rPr>
              <a:t> </a:t>
            </a:r>
            <a:r>
              <a:rPr sz="800" b="1" spc="-35" dirty="0">
                <a:latin typeface="Calibri"/>
                <a:cs typeface="Calibri"/>
              </a:rPr>
              <a:t>Resources</a:t>
            </a:r>
            <a:r>
              <a:rPr sz="800" b="1" spc="5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and</a:t>
            </a:r>
            <a:endParaRPr sz="800">
              <a:latin typeface="Calibri"/>
              <a:cs typeface="Calibri"/>
            </a:endParaRPr>
          </a:p>
          <a:p>
            <a:pPr marL="481965" marR="156845" indent="-325120">
              <a:lnSpc>
                <a:spcPts val="900"/>
              </a:lnSpc>
            </a:pPr>
            <a:r>
              <a:rPr sz="800" b="1" spc="-45" dirty="0">
                <a:latin typeface="Calibri"/>
                <a:cs typeface="Calibri"/>
              </a:rPr>
              <a:t>Environmental</a:t>
            </a:r>
            <a:r>
              <a:rPr sz="800" b="1" spc="40" dirty="0">
                <a:latin typeface="Calibri"/>
                <a:cs typeface="Calibri"/>
              </a:rPr>
              <a:t> </a:t>
            </a:r>
            <a:r>
              <a:rPr sz="800" b="1" spc="-30" dirty="0">
                <a:latin typeface="Calibri"/>
                <a:cs typeface="Calibri"/>
              </a:rPr>
              <a:t>Design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3851762" y="4097273"/>
            <a:ext cx="925830" cy="5200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62585">
              <a:lnSpc>
                <a:spcPct val="100000"/>
              </a:lnSpc>
              <a:spcBef>
                <a:spcPts val="105"/>
              </a:spcBef>
            </a:pPr>
            <a:r>
              <a:rPr sz="800" b="1" spc="-20" dirty="0">
                <a:latin typeface="Calibri"/>
                <a:cs typeface="Calibri"/>
              </a:rPr>
              <a:t>3602</a:t>
            </a:r>
            <a:endParaRPr sz="800">
              <a:latin typeface="Calibri"/>
              <a:cs typeface="Calibri"/>
            </a:endParaRPr>
          </a:p>
          <a:p>
            <a:pPr marL="12700" marR="5080" indent="161290">
              <a:lnSpc>
                <a:spcPts val="1030"/>
              </a:lnSpc>
              <a:spcBef>
                <a:spcPts val="10"/>
              </a:spcBef>
            </a:pPr>
            <a:r>
              <a:rPr sz="800" b="1" spc="-10" dirty="0">
                <a:latin typeface="Calibri"/>
                <a:cs typeface="Calibri"/>
              </a:rPr>
              <a:t>Vicki</a:t>
            </a:r>
            <a:r>
              <a:rPr sz="800" b="1" spc="-3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Coleman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Dean, </a:t>
            </a:r>
            <a:r>
              <a:rPr sz="800" b="1" spc="-20" dirty="0">
                <a:latin typeface="Calibri"/>
                <a:cs typeface="Calibri"/>
              </a:rPr>
              <a:t>Library</a:t>
            </a:r>
            <a:r>
              <a:rPr sz="800" b="1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Services</a:t>
            </a:r>
            <a:endParaRPr sz="800">
              <a:latin typeface="Calibri"/>
              <a:cs typeface="Calibri"/>
            </a:endParaRPr>
          </a:p>
          <a:p>
            <a:pPr marL="350520">
              <a:lnSpc>
                <a:spcPts val="855"/>
              </a:lnSpc>
            </a:pP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3834998" y="4717541"/>
            <a:ext cx="967105" cy="6299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955"/>
              </a:lnSpc>
              <a:spcBef>
                <a:spcPts val="105"/>
              </a:spcBef>
            </a:pPr>
            <a:r>
              <a:rPr sz="800" b="1" spc="-20" dirty="0">
                <a:latin typeface="Calibri"/>
                <a:cs typeface="Calibri"/>
              </a:rPr>
              <a:t>3606</a:t>
            </a:r>
            <a:endParaRPr sz="800">
              <a:latin typeface="Calibri"/>
              <a:cs typeface="Calibri"/>
            </a:endParaRPr>
          </a:p>
          <a:p>
            <a:pPr marL="12700" marR="5080" indent="1270" algn="ctr">
              <a:lnSpc>
                <a:spcPct val="98100"/>
              </a:lnSpc>
              <a:spcBef>
                <a:spcPts val="10"/>
              </a:spcBef>
            </a:pPr>
            <a:r>
              <a:rPr sz="800" b="1" spc="-10" dirty="0">
                <a:latin typeface="Calibri"/>
                <a:cs typeface="Calibri"/>
              </a:rPr>
              <a:t>Forrest</a:t>
            </a:r>
            <a:r>
              <a:rPr sz="800" b="1" spc="-4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Foster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Assistant</a:t>
            </a:r>
            <a:r>
              <a:rPr sz="800" b="1" spc="-2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Dean,</a:t>
            </a:r>
            <a:r>
              <a:rPr sz="800" b="1" spc="-3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Library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Services</a:t>
            </a:r>
            <a:endParaRPr sz="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15215742" y="4121657"/>
            <a:ext cx="994410" cy="7727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635" algn="ctr">
              <a:lnSpc>
                <a:spcPct val="100000"/>
              </a:lnSpc>
              <a:spcBef>
                <a:spcPts val="105"/>
              </a:spcBef>
            </a:pPr>
            <a:r>
              <a:rPr sz="800" b="1" spc="-20" dirty="0">
                <a:latin typeface="Calibri"/>
                <a:cs typeface="Calibri"/>
              </a:rPr>
              <a:t>2921</a:t>
            </a:r>
            <a:endParaRPr sz="800">
              <a:latin typeface="Calibri"/>
              <a:cs typeface="Calibri"/>
            </a:endParaRPr>
          </a:p>
          <a:p>
            <a:pPr marL="12065" marR="5080" indent="-5715" algn="ctr">
              <a:lnSpc>
                <a:spcPct val="102200"/>
              </a:lnSpc>
              <a:spcBef>
                <a:spcPts val="10"/>
              </a:spcBef>
            </a:pPr>
            <a:r>
              <a:rPr sz="800" b="1" dirty="0">
                <a:latin typeface="Calibri"/>
                <a:cs typeface="Calibri"/>
              </a:rPr>
              <a:t>Clay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Gloster</a:t>
            </a:r>
            <a:r>
              <a:rPr sz="800" b="1" spc="-2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Jr.,</a:t>
            </a:r>
            <a:r>
              <a:rPr sz="800" b="1" spc="-2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Ph.D.,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Vice</a:t>
            </a:r>
            <a:r>
              <a:rPr sz="800" b="1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Provost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for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Graduate</a:t>
            </a:r>
            <a:r>
              <a:rPr sz="800" b="1" spc="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Research</a:t>
            </a:r>
            <a:r>
              <a:rPr sz="800" b="1" spc="20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and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Dean,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Graduate</a:t>
            </a:r>
            <a:r>
              <a:rPr sz="800" b="1" spc="1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College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15373858" y="5702045"/>
            <a:ext cx="79819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800" b="1" spc="-20" dirty="0">
                <a:latin typeface="Calibri"/>
                <a:cs typeface="Calibri"/>
              </a:rPr>
              <a:t>1154</a:t>
            </a:r>
            <a:endParaRPr sz="800">
              <a:latin typeface="Calibri"/>
              <a:cs typeface="Calibri"/>
            </a:endParaRPr>
          </a:p>
          <a:p>
            <a:pPr marL="12065" marR="5080" algn="ctr">
              <a:lnSpc>
                <a:spcPct val="100000"/>
              </a:lnSpc>
            </a:pPr>
            <a:r>
              <a:rPr sz="800" b="1" dirty="0">
                <a:latin typeface="Calibri"/>
                <a:cs typeface="Calibri"/>
              </a:rPr>
              <a:t>Shea</a:t>
            </a:r>
            <a:r>
              <a:rPr sz="800" b="1" spc="-2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Bigsby,</a:t>
            </a:r>
            <a:r>
              <a:rPr sz="800" b="1" spc="-2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Interim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Assistant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Dean</a:t>
            </a:r>
            <a:r>
              <a:rPr sz="800" b="1" spc="-4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for</a:t>
            </a:r>
            <a:r>
              <a:rPr sz="800" b="1" spc="-3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Student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Affairs</a:t>
            </a:r>
            <a:r>
              <a:rPr sz="800" b="1" spc="1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Graduate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15479394" y="6311645"/>
            <a:ext cx="57404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b="1" spc="-10" dirty="0">
                <a:latin typeface="Calibri"/>
                <a:cs typeface="Calibri"/>
              </a:rPr>
              <a:t>College</a:t>
            </a:r>
            <a:r>
              <a:rPr sz="800" b="1" spc="-3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15147797" y="4955794"/>
            <a:ext cx="1214120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635" algn="ctr">
              <a:lnSpc>
                <a:spcPct val="100000"/>
              </a:lnSpc>
              <a:spcBef>
                <a:spcPts val="105"/>
              </a:spcBef>
            </a:pPr>
            <a:r>
              <a:rPr sz="800" b="1" spc="-20" dirty="0">
                <a:latin typeface="Calibri"/>
                <a:cs typeface="Calibri"/>
              </a:rPr>
              <a:t>2164</a:t>
            </a:r>
            <a:endParaRPr sz="800">
              <a:latin typeface="Calibri"/>
              <a:cs typeface="Calibri"/>
            </a:endParaRPr>
          </a:p>
          <a:p>
            <a:pPr marL="12700" marR="5080" algn="ctr">
              <a:lnSpc>
                <a:spcPct val="100000"/>
              </a:lnSpc>
            </a:pPr>
            <a:r>
              <a:rPr sz="800" b="1" spc="-25" dirty="0">
                <a:latin typeface="Calibri"/>
                <a:cs typeface="Calibri"/>
              </a:rPr>
              <a:t>Matthew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McCullough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Associate</a:t>
            </a:r>
            <a:r>
              <a:rPr sz="800" b="1" spc="-3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Dean</a:t>
            </a:r>
            <a:r>
              <a:rPr sz="800" b="1" spc="-2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for</a:t>
            </a:r>
            <a:r>
              <a:rPr sz="800" b="1" spc="2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Graduate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Enrollment,</a:t>
            </a:r>
            <a:r>
              <a:rPr sz="800" b="1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Graduate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College</a:t>
            </a:r>
            <a:r>
              <a:rPr sz="800" b="1" spc="-4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14904719" y="8993123"/>
            <a:ext cx="1440180" cy="527709"/>
          </a:xfrm>
          <a:prstGeom prst="rect">
            <a:avLst/>
          </a:prstGeom>
          <a:ln w="12687">
            <a:solidFill>
              <a:srgbClr val="000000"/>
            </a:solidFill>
          </a:ln>
        </p:spPr>
        <p:txBody>
          <a:bodyPr vert="horz" wrap="square" lIns="0" tIns="40005" rIns="0" bIns="0" rtlCol="0">
            <a:spAutoFit/>
          </a:bodyPr>
          <a:lstStyle/>
          <a:p>
            <a:pPr marL="91440">
              <a:lnSpc>
                <a:spcPts val="950"/>
              </a:lnSpc>
              <a:spcBef>
                <a:spcPts val="315"/>
              </a:spcBef>
            </a:pPr>
            <a:r>
              <a:rPr sz="800" b="1" spc="-20" dirty="0">
                <a:latin typeface="Calibri"/>
                <a:cs typeface="Calibri"/>
              </a:rPr>
              <a:t>Date</a:t>
            </a:r>
            <a:r>
              <a:rPr sz="800" b="1" spc="-10" dirty="0">
                <a:latin typeface="Calibri"/>
                <a:cs typeface="Calibri"/>
              </a:rPr>
              <a:t> Prepared:</a:t>
            </a:r>
            <a:endParaRPr sz="800" dirty="0">
              <a:latin typeface="Calibri"/>
              <a:cs typeface="Calibri"/>
            </a:endParaRPr>
          </a:p>
          <a:p>
            <a:pPr marL="91440" marR="215265">
              <a:lnSpc>
                <a:spcPts val="900"/>
              </a:lnSpc>
              <a:spcBef>
                <a:spcPts val="70"/>
              </a:spcBef>
            </a:pPr>
            <a:r>
              <a:rPr sz="800" spc="-10" dirty="0">
                <a:latin typeface="Calibri"/>
                <a:cs typeface="Calibri"/>
              </a:rPr>
              <a:t>North</a:t>
            </a:r>
            <a:r>
              <a:rPr sz="800" spc="-5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Carolina</a:t>
            </a:r>
            <a:r>
              <a:rPr sz="800" spc="-20" dirty="0">
                <a:latin typeface="Calibri"/>
                <a:cs typeface="Calibri"/>
              </a:rPr>
              <a:t> </a:t>
            </a:r>
            <a:r>
              <a:rPr sz="800" dirty="0">
                <a:latin typeface="Calibri"/>
                <a:cs typeface="Calibri"/>
              </a:rPr>
              <a:t>A&amp;T</a:t>
            </a:r>
            <a:r>
              <a:rPr sz="800" spc="-35" dirty="0">
                <a:latin typeface="Calibri"/>
                <a:cs typeface="Calibri"/>
              </a:rPr>
              <a:t> </a:t>
            </a:r>
            <a:r>
              <a:rPr sz="800" spc="-20" dirty="0">
                <a:latin typeface="Calibri"/>
                <a:cs typeface="Calibri"/>
              </a:rPr>
              <a:t>State</a:t>
            </a:r>
            <a:r>
              <a:rPr sz="800" spc="500" dirty="0">
                <a:latin typeface="Calibri"/>
                <a:cs typeface="Calibri"/>
              </a:rPr>
              <a:t> </a:t>
            </a:r>
            <a:r>
              <a:rPr sz="800" spc="-20" dirty="0">
                <a:latin typeface="Calibri"/>
                <a:cs typeface="Calibri"/>
              </a:rPr>
              <a:t>University,</a:t>
            </a:r>
            <a:r>
              <a:rPr sz="800" spc="3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Academic</a:t>
            </a:r>
            <a:r>
              <a:rPr sz="800" spc="1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Affairs</a:t>
            </a:r>
            <a:r>
              <a:rPr sz="800" spc="500" dirty="0">
                <a:latin typeface="Calibri"/>
                <a:cs typeface="Calibri"/>
              </a:rPr>
              <a:t> </a:t>
            </a:r>
            <a:r>
              <a:rPr sz="800" spc="-10">
                <a:latin typeface="Calibri"/>
                <a:cs typeface="Calibri"/>
              </a:rPr>
              <a:t>Revised</a:t>
            </a:r>
            <a:r>
              <a:rPr sz="800" spc="25">
                <a:latin typeface="Calibri"/>
                <a:cs typeface="Calibri"/>
              </a:rPr>
              <a:t> </a:t>
            </a:r>
            <a:r>
              <a:rPr lang="en-US" sz="800" spc="-10">
                <a:latin typeface="Calibri"/>
                <a:cs typeface="Calibri"/>
              </a:rPr>
              <a:t>September</a:t>
            </a:r>
            <a:r>
              <a:rPr sz="800">
                <a:latin typeface="Calibri"/>
                <a:cs typeface="Calibri"/>
              </a:rPr>
              <a:t> </a:t>
            </a:r>
            <a:r>
              <a:rPr sz="800" spc="-20" dirty="0">
                <a:latin typeface="Calibri"/>
                <a:cs typeface="Calibri"/>
              </a:rPr>
              <a:t>2023</a:t>
            </a:r>
            <a:endParaRPr sz="800" dirty="0">
              <a:latin typeface="Calibri"/>
              <a:cs typeface="Calibri"/>
            </a:endParaRPr>
          </a:p>
        </p:txBody>
      </p:sp>
      <p:grpSp>
        <p:nvGrpSpPr>
          <p:cNvPr id="90" name="object 90"/>
          <p:cNvGrpSpPr/>
          <p:nvPr/>
        </p:nvGrpSpPr>
        <p:grpSpPr>
          <a:xfrm>
            <a:off x="5824473" y="6426453"/>
            <a:ext cx="1309370" cy="1226820"/>
            <a:chOff x="5824473" y="6426453"/>
            <a:chExt cx="1309370" cy="1226820"/>
          </a:xfrm>
        </p:grpSpPr>
        <p:sp>
          <p:nvSpPr>
            <p:cNvPr id="91" name="object 91"/>
            <p:cNvSpPr/>
            <p:nvPr/>
          </p:nvSpPr>
          <p:spPr>
            <a:xfrm>
              <a:off x="5830823" y="6432803"/>
              <a:ext cx="1278255" cy="596900"/>
            </a:xfrm>
            <a:custGeom>
              <a:avLst/>
              <a:gdLst/>
              <a:ahLst/>
              <a:cxnLst/>
              <a:rect l="l" t="t" r="r" b="b"/>
              <a:pathLst>
                <a:path w="1278254" h="596900">
                  <a:moveTo>
                    <a:pt x="0" y="99441"/>
                  </a:moveTo>
                  <a:lnTo>
                    <a:pt x="7747" y="60706"/>
                  </a:lnTo>
                  <a:lnTo>
                    <a:pt x="29083" y="29083"/>
                  </a:lnTo>
                  <a:lnTo>
                    <a:pt x="60705" y="7874"/>
                  </a:lnTo>
                  <a:lnTo>
                    <a:pt x="99440" y="0"/>
                  </a:lnTo>
                  <a:lnTo>
                    <a:pt x="1178814" y="0"/>
                  </a:lnTo>
                  <a:lnTo>
                    <a:pt x="1217422" y="7874"/>
                  </a:lnTo>
                  <a:lnTo>
                    <a:pt x="1249045" y="29083"/>
                  </a:lnTo>
                  <a:lnTo>
                    <a:pt x="1270380" y="60706"/>
                  </a:lnTo>
                  <a:lnTo>
                    <a:pt x="1278127" y="99441"/>
                  </a:lnTo>
                  <a:lnTo>
                    <a:pt x="1278127" y="497459"/>
                  </a:lnTo>
                  <a:lnTo>
                    <a:pt x="1270380" y="536194"/>
                  </a:lnTo>
                  <a:lnTo>
                    <a:pt x="1249045" y="567817"/>
                  </a:lnTo>
                  <a:lnTo>
                    <a:pt x="1217422" y="589026"/>
                  </a:lnTo>
                  <a:lnTo>
                    <a:pt x="1178814" y="596900"/>
                  </a:lnTo>
                  <a:lnTo>
                    <a:pt x="99440" y="596900"/>
                  </a:lnTo>
                  <a:lnTo>
                    <a:pt x="60705" y="589026"/>
                  </a:lnTo>
                  <a:lnTo>
                    <a:pt x="29083" y="567817"/>
                  </a:lnTo>
                  <a:lnTo>
                    <a:pt x="7747" y="536194"/>
                  </a:lnTo>
                  <a:lnTo>
                    <a:pt x="0" y="497459"/>
                  </a:lnTo>
                  <a:lnTo>
                    <a:pt x="0" y="99441"/>
                  </a:lnTo>
                  <a:close/>
                </a:path>
              </a:pathLst>
            </a:custGeom>
            <a:ln w="126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5853683" y="7057643"/>
              <a:ext cx="1280160" cy="595630"/>
            </a:xfrm>
            <a:custGeom>
              <a:avLst/>
              <a:gdLst/>
              <a:ahLst/>
              <a:cxnLst/>
              <a:rect l="l" t="t" r="r" b="b"/>
              <a:pathLst>
                <a:path w="1280159" h="595629">
                  <a:moveTo>
                    <a:pt x="1180211" y="0"/>
                  </a:moveTo>
                  <a:lnTo>
                    <a:pt x="99440" y="0"/>
                  </a:lnTo>
                  <a:lnTo>
                    <a:pt x="60832" y="7746"/>
                  </a:lnTo>
                  <a:lnTo>
                    <a:pt x="29210" y="29082"/>
                  </a:lnTo>
                  <a:lnTo>
                    <a:pt x="7874" y="60578"/>
                  </a:lnTo>
                  <a:lnTo>
                    <a:pt x="0" y="99313"/>
                  </a:lnTo>
                  <a:lnTo>
                    <a:pt x="0" y="496442"/>
                  </a:lnTo>
                  <a:lnTo>
                    <a:pt x="7874" y="535050"/>
                  </a:lnTo>
                  <a:lnTo>
                    <a:pt x="29210" y="566546"/>
                  </a:lnTo>
                  <a:lnTo>
                    <a:pt x="60832" y="587882"/>
                  </a:lnTo>
                  <a:lnTo>
                    <a:pt x="99440" y="595629"/>
                  </a:lnTo>
                  <a:lnTo>
                    <a:pt x="1180211" y="595629"/>
                  </a:lnTo>
                  <a:lnTo>
                    <a:pt x="1218945" y="587882"/>
                  </a:lnTo>
                  <a:lnTo>
                    <a:pt x="1250568" y="566546"/>
                  </a:lnTo>
                  <a:lnTo>
                    <a:pt x="1271905" y="535050"/>
                  </a:lnTo>
                  <a:lnTo>
                    <a:pt x="1279779" y="496442"/>
                  </a:lnTo>
                  <a:lnTo>
                    <a:pt x="1279779" y="99313"/>
                  </a:lnTo>
                  <a:lnTo>
                    <a:pt x="1271905" y="60578"/>
                  </a:lnTo>
                  <a:lnTo>
                    <a:pt x="1250568" y="29082"/>
                  </a:lnTo>
                  <a:lnTo>
                    <a:pt x="1218945" y="7746"/>
                  </a:lnTo>
                  <a:lnTo>
                    <a:pt x="118021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3" name="object 93"/>
          <p:cNvSpPr txBox="1"/>
          <p:nvPr/>
        </p:nvSpPr>
        <p:spPr>
          <a:xfrm>
            <a:off x="5983604" y="7081266"/>
            <a:ext cx="957580" cy="538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635" algn="ctr">
              <a:lnSpc>
                <a:spcPts val="819"/>
              </a:lnSpc>
              <a:spcBef>
                <a:spcPts val="95"/>
              </a:spcBef>
            </a:pPr>
            <a:r>
              <a:rPr sz="700" b="1" spc="-10" dirty="0">
                <a:solidFill>
                  <a:schemeClr val="tx1"/>
                </a:solidFill>
                <a:latin typeface="Calibri"/>
                <a:cs typeface="Calibri"/>
              </a:rPr>
              <a:t>001267</a:t>
            </a:r>
            <a:endParaRPr sz="700" dirty="0">
              <a:solidFill>
                <a:schemeClr val="tx1"/>
              </a:solidFill>
              <a:latin typeface="Calibri"/>
              <a:cs typeface="Calibri"/>
            </a:endParaRPr>
          </a:p>
          <a:p>
            <a:pPr algn="ctr">
              <a:lnSpc>
                <a:spcPts val="805"/>
              </a:lnSpc>
            </a:pPr>
            <a:r>
              <a:rPr sz="700" b="1" spc="-10" dirty="0">
                <a:solidFill>
                  <a:schemeClr val="tx1"/>
                </a:solidFill>
                <a:latin typeface="Calibri"/>
                <a:cs typeface="Calibri"/>
              </a:rPr>
              <a:t>VACANT</a:t>
            </a:r>
            <a:endParaRPr sz="7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12700" marR="5080" indent="-5715" algn="ctr">
              <a:lnSpc>
                <a:spcPct val="95000"/>
              </a:lnSpc>
              <a:spcBef>
                <a:spcPts val="25"/>
              </a:spcBef>
            </a:pPr>
            <a:r>
              <a:rPr sz="700" b="1" spc="-10" dirty="0">
                <a:solidFill>
                  <a:schemeClr val="tx1"/>
                </a:solidFill>
                <a:latin typeface="Calibri"/>
                <a:cs typeface="Calibri"/>
              </a:rPr>
              <a:t>Associate</a:t>
            </a:r>
            <a:r>
              <a:rPr sz="700" b="1" dirty="0">
                <a:solidFill>
                  <a:schemeClr val="tx1"/>
                </a:solidFill>
                <a:latin typeface="Calibri"/>
                <a:cs typeface="Calibri"/>
              </a:rPr>
              <a:t> Dean</a:t>
            </a:r>
            <a:r>
              <a:rPr sz="700" b="1" spc="-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700" b="1" spc="-25" dirty="0">
                <a:solidFill>
                  <a:schemeClr val="tx1"/>
                </a:solidFill>
                <a:latin typeface="Calibri"/>
                <a:cs typeface="Calibri"/>
              </a:rPr>
              <a:t>of</a:t>
            </a:r>
            <a:r>
              <a:rPr sz="700" b="1" spc="50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700" b="1" dirty="0">
                <a:solidFill>
                  <a:schemeClr val="tx1"/>
                </a:solidFill>
                <a:latin typeface="Calibri"/>
                <a:cs typeface="Calibri"/>
              </a:rPr>
              <a:t>Research</a:t>
            </a:r>
            <a:r>
              <a:rPr sz="700" b="1" spc="-1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700" b="1" dirty="0">
                <a:solidFill>
                  <a:schemeClr val="tx1"/>
                </a:solidFill>
                <a:latin typeface="Calibri"/>
                <a:cs typeface="Calibri"/>
              </a:rPr>
              <a:t>and</a:t>
            </a:r>
            <a:r>
              <a:rPr sz="700" b="1" spc="-2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700" b="1" spc="-20" dirty="0">
                <a:solidFill>
                  <a:schemeClr val="tx1"/>
                </a:solidFill>
                <a:latin typeface="Calibri"/>
                <a:cs typeface="Calibri"/>
              </a:rPr>
              <a:t>Community</a:t>
            </a:r>
            <a:r>
              <a:rPr sz="700" b="1" spc="50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700" b="1" spc="-10" dirty="0">
                <a:solidFill>
                  <a:schemeClr val="tx1"/>
                </a:solidFill>
                <a:latin typeface="Calibri"/>
                <a:cs typeface="Calibri"/>
              </a:rPr>
              <a:t>Engagement</a:t>
            </a:r>
            <a:endParaRPr sz="7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10455402" y="4089019"/>
            <a:ext cx="1378585" cy="17399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19050" algn="ctr">
              <a:lnSpc>
                <a:spcPts val="955"/>
              </a:lnSpc>
              <a:spcBef>
                <a:spcPts val="105"/>
              </a:spcBef>
            </a:pPr>
            <a:r>
              <a:rPr sz="800" b="1" spc="-20" dirty="0">
                <a:latin typeface="Calibri"/>
                <a:cs typeface="Calibri"/>
              </a:rPr>
              <a:t>0769</a:t>
            </a:r>
            <a:endParaRPr sz="800" dirty="0">
              <a:latin typeface="Calibri"/>
              <a:cs typeface="Calibri"/>
            </a:endParaRPr>
          </a:p>
          <a:p>
            <a:pPr marL="97790" marR="111125" indent="-1270" algn="ctr">
              <a:lnSpc>
                <a:spcPct val="98200"/>
              </a:lnSpc>
              <a:spcBef>
                <a:spcPts val="10"/>
              </a:spcBef>
            </a:pPr>
            <a:r>
              <a:rPr sz="800" b="1" spc="-10" dirty="0">
                <a:latin typeface="Calibri"/>
                <a:cs typeface="Calibri"/>
              </a:rPr>
              <a:t>Abdellah</a:t>
            </a:r>
            <a:r>
              <a:rPr sz="800" b="1" spc="-3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Ahmidouch,</a:t>
            </a:r>
            <a:r>
              <a:rPr sz="800" b="1" spc="-3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Ph.D.,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Dean,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College</a:t>
            </a:r>
            <a:r>
              <a:rPr sz="800" b="1" spc="1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of</a:t>
            </a:r>
            <a:r>
              <a:rPr sz="800" b="1" spc="-2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Science</a:t>
            </a:r>
            <a:r>
              <a:rPr sz="800" b="1" spc="5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and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Technology,</a:t>
            </a:r>
            <a:r>
              <a:rPr sz="800" b="1" spc="-3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 dirty="0">
              <a:latin typeface="Calibri"/>
              <a:cs typeface="Calibri"/>
            </a:endParaRPr>
          </a:p>
          <a:p>
            <a:pPr marR="3810" algn="ctr">
              <a:lnSpc>
                <a:spcPts val="930"/>
              </a:lnSpc>
              <a:spcBef>
                <a:spcPts val="540"/>
              </a:spcBef>
            </a:pPr>
            <a:r>
              <a:rPr sz="800" b="1" spc="-20" dirty="0">
                <a:latin typeface="Calibri"/>
                <a:cs typeface="Calibri"/>
              </a:rPr>
              <a:t>0819</a:t>
            </a:r>
            <a:endParaRPr sz="800" dirty="0">
              <a:latin typeface="Calibri"/>
              <a:cs typeface="Calibri"/>
            </a:endParaRPr>
          </a:p>
          <a:p>
            <a:pPr marL="184785" marR="175895" indent="-5080" algn="ctr">
              <a:lnSpc>
                <a:spcPts val="900"/>
              </a:lnSpc>
              <a:spcBef>
                <a:spcPts val="50"/>
              </a:spcBef>
            </a:pPr>
            <a:r>
              <a:rPr sz="800" b="1" spc="-10" dirty="0">
                <a:latin typeface="Calibri"/>
                <a:cs typeface="Calibri"/>
              </a:rPr>
              <a:t>Vincent</a:t>
            </a:r>
            <a:r>
              <a:rPr sz="800" b="1" spc="-4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Childress,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Ph.D.,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Associate</a:t>
            </a:r>
            <a:r>
              <a:rPr sz="800" b="1" spc="2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Dean</a:t>
            </a:r>
            <a:r>
              <a:rPr sz="800" b="1" spc="5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for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40" dirty="0">
                <a:latin typeface="Calibri"/>
                <a:cs typeface="Calibri"/>
              </a:rPr>
              <a:t>Undergraduate</a:t>
            </a:r>
            <a:r>
              <a:rPr sz="800" b="1" spc="-65" dirty="0">
                <a:latin typeface="Calibri"/>
                <a:cs typeface="Calibri"/>
              </a:rPr>
              <a:t> </a:t>
            </a:r>
            <a:r>
              <a:rPr sz="800" b="1" spc="-35" dirty="0">
                <a:latin typeface="Calibri"/>
                <a:cs typeface="Calibri"/>
              </a:rPr>
              <a:t>Education,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 dirty="0">
              <a:latin typeface="Calibri"/>
              <a:cs typeface="Calibri"/>
            </a:endParaRPr>
          </a:p>
          <a:p>
            <a:pPr marR="635" algn="ctr">
              <a:lnSpc>
                <a:spcPct val="100000"/>
              </a:lnSpc>
              <a:spcBef>
                <a:spcPts val="490"/>
              </a:spcBef>
            </a:pPr>
            <a:endParaRPr lang="en-US" sz="600" b="1" spc="-2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R="635" algn="ctr">
              <a:lnSpc>
                <a:spcPct val="100000"/>
              </a:lnSpc>
              <a:spcBef>
                <a:spcPts val="490"/>
              </a:spcBef>
            </a:pPr>
            <a:r>
              <a:rPr sz="600" b="1" spc="-20" dirty="0">
                <a:solidFill>
                  <a:schemeClr val="tx1"/>
                </a:solidFill>
                <a:latin typeface="Calibri"/>
                <a:cs typeface="Calibri"/>
              </a:rPr>
              <a:t>2644</a:t>
            </a:r>
            <a:endParaRPr sz="600" dirty="0">
              <a:solidFill>
                <a:schemeClr val="tx1"/>
              </a:solidFill>
              <a:latin typeface="Calibri"/>
              <a:cs typeface="Calibri"/>
            </a:endParaRPr>
          </a:p>
          <a:p>
            <a:pPr algn="ctr">
              <a:lnSpc>
                <a:spcPts val="715"/>
              </a:lnSpc>
            </a:pPr>
            <a:r>
              <a:rPr sz="600" b="1" spc="-10" dirty="0">
                <a:solidFill>
                  <a:schemeClr val="tx1"/>
                </a:solidFill>
                <a:latin typeface="Calibri"/>
                <a:cs typeface="Calibri"/>
              </a:rPr>
              <a:t>VACANT</a:t>
            </a:r>
            <a:endParaRPr sz="6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12065" marR="5080" algn="ctr">
              <a:lnSpc>
                <a:spcPts val="740"/>
              </a:lnSpc>
              <a:spcBef>
                <a:spcPts val="5"/>
              </a:spcBef>
            </a:pPr>
            <a:r>
              <a:rPr sz="600" b="1" spc="-55" dirty="0">
                <a:solidFill>
                  <a:schemeClr val="tx1"/>
                </a:solidFill>
                <a:latin typeface="Calibri"/>
                <a:cs typeface="Calibri"/>
              </a:rPr>
              <a:t>Associate</a:t>
            </a:r>
            <a:r>
              <a:rPr sz="600" b="1" spc="-35" dirty="0">
                <a:solidFill>
                  <a:schemeClr val="tx1"/>
                </a:solidFill>
                <a:latin typeface="Calibri"/>
                <a:cs typeface="Calibri"/>
              </a:rPr>
              <a:t> Dean</a:t>
            </a:r>
            <a:r>
              <a:rPr sz="600" b="1" spc="-20" dirty="0">
                <a:solidFill>
                  <a:schemeClr val="tx1"/>
                </a:solidFill>
                <a:latin typeface="Calibri"/>
                <a:cs typeface="Calibri"/>
              </a:rPr>
              <a:t> of </a:t>
            </a:r>
            <a:r>
              <a:rPr sz="600" b="1" spc="-35" dirty="0">
                <a:solidFill>
                  <a:schemeClr val="tx1"/>
                </a:solidFill>
                <a:latin typeface="Calibri"/>
                <a:cs typeface="Calibri"/>
              </a:rPr>
              <a:t>Research&amp;</a:t>
            </a:r>
            <a:r>
              <a:rPr sz="600" b="1" spc="2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600" b="1" spc="-40" dirty="0">
                <a:solidFill>
                  <a:schemeClr val="tx1"/>
                </a:solidFill>
                <a:latin typeface="Calibri"/>
                <a:cs typeface="Calibri"/>
              </a:rPr>
              <a:t>Graduate</a:t>
            </a:r>
            <a:r>
              <a:rPr sz="600" b="1" spc="-3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600" b="1" spc="-10" dirty="0">
                <a:solidFill>
                  <a:schemeClr val="tx1"/>
                </a:solidFill>
                <a:latin typeface="Calibri"/>
                <a:cs typeface="Calibri"/>
              </a:rPr>
              <a:t>Program</a:t>
            </a:r>
            <a:r>
              <a:rPr sz="600" b="1" spc="50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600" b="1" spc="-20" dirty="0">
                <a:solidFill>
                  <a:schemeClr val="tx1"/>
                </a:solidFill>
                <a:latin typeface="Calibri"/>
                <a:cs typeface="Calibri"/>
              </a:rPr>
              <a:t>EHRA</a:t>
            </a:r>
            <a:endParaRPr sz="6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9098406" y="5513323"/>
            <a:ext cx="848994" cy="4368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635" algn="ctr">
              <a:lnSpc>
                <a:spcPts val="819"/>
              </a:lnSpc>
              <a:spcBef>
                <a:spcPts val="95"/>
              </a:spcBef>
            </a:pPr>
            <a:r>
              <a:rPr sz="700" b="1" spc="-10" dirty="0">
                <a:latin typeface="Calibri"/>
                <a:cs typeface="Calibri"/>
              </a:rPr>
              <a:t>VACANT</a:t>
            </a:r>
            <a:endParaRPr sz="700">
              <a:latin typeface="Calibri"/>
              <a:cs typeface="Calibri"/>
            </a:endParaRPr>
          </a:p>
          <a:p>
            <a:pPr marL="12065" marR="5080" indent="-6350" algn="ctr">
              <a:lnSpc>
                <a:spcPct val="95100"/>
              </a:lnSpc>
              <a:spcBef>
                <a:spcPts val="25"/>
              </a:spcBef>
            </a:pPr>
            <a:r>
              <a:rPr sz="700" b="1" spc="-35" dirty="0">
                <a:latin typeface="Calibri"/>
                <a:cs typeface="Calibri"/>
              </a:rPr>
              <a:t>Associate</a:t>
            </a:r>
            <a:r>
              <a:rPr sz="700" b="1" spc="-40" dirty="0">
                <a:latin typeface="Calibri"/>
                <a:cs typeface="Calibri"/>
              </a:rPr>
              <a:t> </a:t>
            </a:r>
            <a:r>
              <a:rPr sz="700" b="1" spc="-30" dirty="0">
                <a:latin typeface="Calibri"/>
                <a:cs typeface="Calibri"/>
              </a:rPr>
              <a:t>Dean</a:t>
            </a:r>
            <a:r>
              <a:rPr sz="700" b="1" spc="10" dirty="0">
                <a:latin typeface="Calibri"/>
                <a:cs typeface="Calibri"/>
              </a:rPr>
              <a:t> </a:t>
            </a:r>
            <a:r>
              <a:rPr sz="700" b="1" spc="-25" dirty="0">
                <a:latin typeface="Calibri"/>
                <a:cs typeface="Calibri"/>
              </a:rPr>
              <a:t>of</a:t>
            </a:r>
            <a:r>
              <a:rPr sz="700" b="1" spc="500" dirty="0">
                <a:latin typeface="Calibri"/>
                <a:cs typeface="Calibri"/>
              </a:rPr>
              <a:t> </a:t>
            </a:r>
            <a:r>
              <a:rPr sz="700" b="1" spc="-45" dirty="0">
                <a:latin typeface="Calibri"/>
                <a:cs typeface="Calibri"/>
              </a:rPr>
              <a:t>Research</a:t>
            </a:r>
            <a:r>
              <a:rPr sz="700" b="1" spc="-10" dirty="0">
                <a:latin typeface="Calibri"/>
                <a:cs typeface="Calibri"/>
              </a:rPr>
              <a:t> </a:t>
            </a:r>
            <a:r>
              <a:rPr sz="700" b="1" spc="-30" dirty="0">
                <a:latin typeface="Calibri"/>
                <a:cs typeface="Calibri"/>
              </a:rPr>
              <a:t>and</a:t>
            </a:r>
            <a:r>
              <a:rPr sz="700" b="1" spc="35" dirty="0">
                <a:latin typeface="Calibri"/>
                <a:cs typeface="Calibri"/>
              </a:rPr>
              <a:t> </a:t>
            </a:r>
            <a:r>
              <a:rPr sz="700" b="1" spc="-40" dirty="0">
                <a:latin typeface="Calibri"/>
                <a:cs typeface="Calibri"/>
              </a:rPr>
              <a:t>Innovation</a:t>
            </a:r>
            <a:r>
              <a:rPr sz="700" b="1" spc="500" dirty="0">
                <a:latin typeface="Calibri"/>
                <a:cs typeface="Calibri"/>
              </a:rPr>
              <a:t> </a:t>
            </a:r>
            <a:r>
              <a:rPr sz="700" b="1" spc="-20" dirty="0">
                <a:latin typeface="Calibri"/>
                <a:cs typeface="Calibri"/>
              </a:rPr>
              <a:t>EHRA</a:t>
            </a:r>
            <a:endParaRPr sz="700">
              <a:latin typeface="Calibri"/>
              <a:cs typeface="Calibri"/>
            </a:endParaRPr>
          </a:p>
        </p:txBody>
      </p:sp>
      <p:grpSp>
        <p:nvGrpSpPr>
          <p:cNvPr id="96" name="object 96"/>
          <p:cNvGrpSpPr/>
          <p:nvPr/>
        </p:nvGrpSpPr>
        <p:grpSpPr>
          <a:xfrm>
            <a:off x="8947150" y="7926069"/>
            <a:ext cx="4593590" cy="2086610"/>
            <a:chOff x="8947150" y="7926069"/>
            <a:chExt cx="4593590" cy="2086610"/>
          </a:xfrm>
        </p:grpSpPr>
        <p:sp>
          <p:nvSpPr>
            <p:cNvPr id="97" name="object 97"/>
            <p:cNvSpPr/>
            <p:nvPr/>
          </p:nvSpPr>
          <p:spPr>
            <a:xfrm>
              <a:off x="8953500" y="7932419"/>
              <a:ext cx="1179195" cy="600710"/>
            </a:xfrm>
            <a:custGeom>
              <a:avLst/>
              <a:gdLst/>
              <a:ahLst/>
              <a:cxnLst/>
              <a:rect l="l" t="t" r="r" b="b"/>
              <a:pathLst>
                <a:path w="1179195" h="600709">
                  <a:moveTo>
                    <a:pt x="0" y="100075"/>
                  </a:moveTo>
                  <a:lnTo>
                    <a:pt x="6350" y="61086"/>
                  </a:lnTo>
                  <a:lnTo>
                    <a:pt x="23749" y="29336"/>
                  </a:lnTo>
                  <a:lnTo>
                    <a:pt x="49656" y="7873"/>
                  </a:lnTo>
                  <a:lnTo>
                    <a:pt x="81279" y="0"/>
                  </a:lnTo>
                  <a:lnTo>
                    <a:pt x="1097788" y="0"/>
                  </a:lnTo>
                  <a:lnTo>
                    <a:pt x="1129410" y="7873"/>
                  </a:lnTo>
                  <a:lnTo>
                    <a:pt x="1155192" y="29336"/>
                  </a:lnTo>
                  <a:lnTo>
                    <a:pt x="1172718" y="61086"/>
                  </a:lnTo>
                  <a:lnTo>
                    <a:pt x="1179068" y="100075"/>
                  </a:lnTo>
                  <a:lnTo>
                    <a:pt x="1179068" y="500125"/>
                  </a:lnTo>
                  <a:lnTo>
                    <a:pt x="1172718" y="538987"/>
                  </a:lnTo>
                  <a:lnTo>
                    <a:pt x="1155192" y="570864"/>
                  </a:lnTo>
                  <a:lnTo>
                    <a:pt x="1129410" y="592327"/>
                  </a:lnTo>
                  <a:lnTo>
                    <a:pt x="1097788" y="600201"/>
                  </a:lnTo>
                  <a:lnTo>
                    <a:pt x="81279" y="600201"/>
                  </a:lnTo>
                  <a:lnTo>
                    <a:pt x="49656" y="592327"/>
                  </a:lnTo>
                  <a:lnTo>
                    <a:pt x="23749" y="570864"/>
                  </a:lnTo>
                  <a:lnTo>
                    <a:pt x="6350" y="538987"/>
                  </a:lnTo>
                  <a:lnTo>
                    <a:pt x="0" y="500125"/>
                  </a:lnTo>
                  <a:lnTo>
                    <a:pt x="0" y="100075"/>
                  </a:lnTo>
                  <a:close/>
                </a:path>
              </a:pathLst>
            </a:custGeom>
            <a:ln w="1220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11996927" y="9400031"/>
              <a:ext cx="1537335" cy="606425"/>
            </a:xfrm>
            <a:custGeom>
              <a:avLst/>
              <a:gdLst/>
              <a:ahLst/>
              <a:cxnLst/>
              <a:rect l="l" t="t" r="r" b="b"/>
              <a:pathLst>
                <a:path w="1537334" h="606425">
                  <a:moveTo>
                    <a:pt x="0" y="101053"/>
                  </a:moveTo>
                  <a:lnTo>
                    <a:pt x="7874" y="61722"/>
                  </a:lnTo>
                  <a:lnTo>
                    <a:pt x="29591" y="29603"/>
                  </a:lnTo>
                  <a:lnTo>
                    <a:pt x="61595" y="7950"/>
                  </a:lnTo>
                  <a:lnTo>
                    <a:pt x="100965" y="0"/>
                  </a:lnTo>
                  <a:lnTo>
                    <a:pt x="1436243" y="0"/>
                  </a:lnTo>
                  <a:lnTo>
                    <a:pt x="1475612" y="7950"/>
                  </a:lnTo>
                  <a:lnTo>
                    <a:pt x="1507616" y="29603"/>
                  </a:lnTo>
                  <a:lnTo>
                    <a:pt x="1529206" y="61722"/>
                  </a:lnTo>
                  <a:lnTo>
                    <a:pt x="1537208" y="101053"/>
                  </a:lnTo>
                  <a:lnTo>
                    <a:pt x="1537208" y="505244"/>
                  </a:lnTo>
                  <a:lnTo>
                    <a:pt x="1529206" y="544586"/>
                  </a:lnTo>
                  <a:lnTo>
                    <a:pt x="1507616" y="576707"/>
                  </a:lnTo>
                  <a:lnTo>
                    <a:pt x="1475612" y="598361"/>
                  </a:lnTo>
                  <a:lnTo>
                    <a:pt x="1436243" y="606295"/>
                  </a:lnTo>
                  <a:lnTo>
                    <a:pt x="100965" y="606295"/>
                  </a:lnTo>
                  <a:lnTo>
                    <a:pt x="61595" y="598361"/>
                  </a:lnTo>
                  <a:lnTo>
                    <a:pt x="29591" y="576707"/>
                  </a:lnTo>
                  <a:lnTo>
                    <a:pt x="7874" y="544586"/>
                  </a:lnTo>
                  <a:lnTo>
                    <a:pt x="0" y="505244"/>
                  </a:lnTo>
                  <a:lnTo>
                    <a:pt x="0" y="101053"/>
                  </a:lnTo>
                  <a:close/>
                </a:path>
                <a:path w="1537334" h="606425">
                  <a:moveTo>
                    <a:pt x="0" y="101053"/>
                  </a:moveTo>
                  <a:lnTo>
                    <a:pt x="7874" y="61722"/>
                  </a:lnTo>
                  <a:lnTo>
                    <a:pt x="29591" y="29603"/>
                  </a:lnTo>
                  <a:lnTo>
                    <a:pt x="61595" y="7950"/>
                  </a:lnTo>
                  <a:lnTo>
                    <a:pt x="100965" y="0"/>
                  </a:lnTo>
                  <a:lnTo>
                    <a:pt x="1436243" y="0"/>
                  </a:lnTo>
                  <a:lnTo>
                    <a:pt x="1475612" y="7950"/>
                  </a:lnTo>
                  <a:lnTo>
                    <a:pt x="1507616" y="29603"/>
                  </a:lnTo>
                  <a:lnTo>
                    <a:pt x="1529206" y="61722"/>
                  </a:lnTo>
                  <a:lnTo>
                    <a:pt x="1537208" y="101053"/>
                  </a:lnTo>
                  <a:lnTo>
                    <a:pt x="1537208" y="505244"/>
                  </a:lnTo>
                  <a:lnTo>
                    <a:pt x="1529206" y="544586"/>
                  </a:lnTo>
                  <a:lnTo>
                    <a:pt x="1507616" y="576707"/>
                  </a:lnTo>
                  <a:lnTo>
                    <a:pt x="1475612" y="598361"/>
                  </a:lnTo>
                  <a:lnTo>
                    <a:pt x="1436243" y="606295"/>
                  </a:lnTo>
                  <a:lnTo>
                    <a:pt x="100965" y="606295"/>
                  </a:lnTo>
                  <a:lnTo>
                    <a:pt x="61595" y="598361"/>
                  </a:lnTo>
                  <a:lnTo>
                    <a:pt x="29591" y="576707"/>
                  </a:lnTo>
                  <a:lnTo>
                    <a:pt x="7874" y="544586"/>
                  </a:lnTo>
                  <a:lnTo>
                    <a:pt x="0" y="505244"/>
                  </a:lnTo>
                  <a:lnTo>
                    <a:pt x="0" y="101053"/>
                  </a:lnTo>
                  <a:close/>
                </a:path>
              </a:pathLst>
            </a:custGeom>
            <a:ln w="126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9" name="object 99"/>
          <p:cNvSpPr txBox="1"/>
          <p:nvPr/>
        </p:nvSpPr>
        <p:spPr>
          <a:xfrm>
            <a:off x="8912732" y="8694522"/>
            <a:ext cx="1178560" cy="37655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065" marR="5080" algn="ctr">
              <a:lnSpc>
                <a:spcPts val="900"/>
              </a:lnSpc>
              <a:spcBef>
                <a:spcPts val="180"/>
              </a:spcBef>
            </a:pPr>
            <a:r>
              <a:rPr sz="800" b="1" dirty="0">
                <a:latin typeface="Calibri"/>
                <a:cs typeface="Calibri"/>
              </a:rPr>
              <a:t>Jason</a:t>
            </a:r>
            <a:r>
              <a:rPr sz="800" b="1" spc="-4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Mose</a:t>
            </a:r>
            <a:r>
              <a:rPr sz="800" b="1" spc="15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Ph.D.,</a:t>
            </a:r>
            <a:r>
              <a:rPr sz="800" b="1" spc="-5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Program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40" dirty="0">
                <a:latin typeface="Calibri"/>
                <a:cs typeface="Calibri"/>
              </a:rPr>
              <a:t>Coordinator,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spc="-30" dirty="0">
                <a:latin typeface="Calibri"/>
                <a:cs typeface="Calibri"/>
              </a:rPr>
              <a:t>Health</a:t>
            </a:r>
            <a:r>
              <a:rPr sz="800" b="1" spc="2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Services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40" dirty="0">
                <a:latin typeface="Calibri"/>
                <a:cs typeface="Calibri"/>
              </a:rPr>
              <a:t>Management</a:t>
            </a:r>
            <a:r>
              <a:rPr sz="800" b="1" spc="1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00" name="object 100"/>
          <p:cNvSpPr/>
          <p:nvPr/>
        </p:nvSpPr>
        <p:spPr>
          <a:xfrm>
            <a:off x="15086076" y="5725667"/>
            <a:ext cx="1274445" cy="786130"/>
          </a:xfrm>
          <a:custGeom>
            <a:avLst/>
            <a:gdLst/>
            <a:ahLst/>
            <a:cxnLst/>
            <a:rect l="l" t="t" r="r" b="b"/>
            <a:pathLst>
              <a:path w="1274444" h="786129">
                <a:moveTo>
                  <a:pt x="0" y="131064"/>
                </a:moveTo>
                <a:lnTo>
                  <a:pt x="8000" y="80010"/>
                </a:lnTo>
                <a:lnTo>
                  <a:pt x="29971" y="38354"/>
                </a:lnTo>
                <a:lnTo>
                  <a:pt x="62610" y="10287"/>
                </a:lnTo>
                <a:lnTo>
                  <a:pt x="102488" y="0"/>
                </a:lnTo>
                <a:lnTo>
                  <a:pt x="1171575" y="0"/>
                </a:lnTo>
                <a:lnTo>
                  <a:pt x="1211452" y="10287"/>
                </a:lnTo>
                <a:lnTo>
                  <a:pt x="1243964" y="38354"/>
                </a:lnTo>
                <a:lnTo>
                  <a:pt x="1265935" y="80010"/>
                </a:lnTo>
                <a:lnTo>
                  <a:pt x="1274063" y="131064"/>
                </a:lnTo>
                <a:lnTo>
                  <a:pt x="1274063" y="655193"/>
                </a:lnTo>
                <a:lnTo>
                  <a:pt x="1265935" y="706120"/>
                </a:lnTo>
                <a:lnTo>
                  <a:pt x="1243964" y="747776"/>
                </a:lnTo>
                <a:lnTo>
                  <a:pt x="1211452" y="775843"/>
                </a:lnTo>
                <a:lnTo>
                  <a:pt x="1171575" y="786130"/>
                </a:lnTo>
                <a:lnTo>
                  <a:pt x="102488" y="786130"/>
                </a:lnTo>
                <a:lnTo>
                  <a:pt x="62610" y="775843"/>
                </a:lnTo>
                <a:lnTo>
                  <a:pt x="29971" y="747776"/>
                </a:lnTo>
                <a:lnTo>
                  <a:pt x="8000" y="706120"/>
                </a:lnTo>
                <a:lnTo>
                  <a:pt x="0" y="655193"/>
                </a:lnTo>
                <a:lnTo>
                  <a:pt x="0" y="131064"/>
                </a:lnTo>
                <a:close/>
              </a:path>
            </a:pathLst>
          </a:custGeom>
          <a:ln w="1525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 txBox="1"/>
          <p:nvPr/>
        </p:nvSpPr>
        <p:spPr>
          <a:xfrm>
            <a:off x="15387955" y="6655434"/>
            <a:ext cx="795020" cy="7581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20955" algn="ctr">
              <a:lnSpc>
                <a:spcPct val="100000"/>
              </a:lnSpc>
              <a:spcBef>
                <a:spcPts val="105"/>
              </a:spcBef>
            </a:pPr>
            <a:r>
              <a:rPr sz="800" b="1" spc="-20" dirty="0">
                <a:latin typeface="Calibri"/>
                <a:cs typeface="Calibri"/>
              </a:rPr>
              <a:t>9944</a:t>
            </a:r>
            <a:endParaRPr sz="800">
              <a:latin typeface="Calibri"/>
              <a:cs typeface="Calibri"/>
            </a:endParaRPr>
          </a:p>
          <a:p>
            <a:pPr marL="12700" marR="5080" indent="-24765" algn="ctr">
              <a:lnSpc>
                <a:spcPct val="100000"/>
              </a:lnSpc>
            </a:pPr>
            <a:r>
              <a:rPr sz="800" b="1" spc="-20" dirty="0">
                <a:latin typeface="Calibri"/>
                <a:cs typeface="Calibri"/>
              </a:rPr>
              <a:t>Helen </a:t>
            </a:r>
            <a:r>
              <a:rPr sz="800" b="1" spc="-10" dirty="0">
                <a:latin typeface="Calibri"/>
                <a:cs typeface="Calibri"/>
              </a:rPr>
              <a:t>Grey,</a:t>
            </a:r>
            <a:r>
              <a:rPr sz="800" b="1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Associate </a:t>
            </a:r>
            <a:r>
              <a:rPr sz="800" b="1" dirty="0">
                <a:latin typeface="Calibri"/>
                <a:cs typeface="Calibri"/>
              </a:rPr>
              <a:t>Dean</a:t>
            </a:r>
            <a:r>
              <a:rPr sz="800" b="1" spc="35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for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Academic</a:t>
            </a:r>
            <a:r>
              <a:rPr sz="800" b="1" spc="-2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Affairs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Graduate</a:t>
            </a:r>
            <a:r>
              <a:rPr sz="800" b="1" spc="-4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College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8120888" y="2177618"/>
            <a:ext cx="87503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3175" algn="ctr">
              <a:lnSpc>
                <a:spcPct val="100000"/>
              </a:lnSpc>
              <a:spcBef>
                <a:spcPts val="105"/>
              </a:spcBef>
            </a:pPr>
            <a:r>
              <a:rPr sz="800" b="1" spc="-20" dirty="0">
                <a:latin typeface="Calibri"/>
                <a:cs typeface="Calibri"/>
              </a:rPr>
              <a:t>0649</a:t>
            </a:r>
            <a:endParaRPr sz="800">
              <a:latin typeface="Calibri"/>
              <a:cs typeface="Calibri"/>
            </a:endParaRPr>
          </a:p>
          <a:p>
            <a:pPr marL="12065" marR="5080" algn="ctr">
              <a:lnSpc>
                <a:spcPct val="100000"/>
              </a:lnSpc>
            </a:pPr>
            <a:r>
              <a:rPr sz="800" b="1" spc="-35" dirty="0">
                <a:latin typeface="Calibri"/>
                <a:cs typeface="Calibri"/>
              </a:rPr>
              <a:t>Valerie</a:t>
            </a:r>
            <a:r>
              <a:rPr sz="800" b="1" spc="10" dirty="0">
                <a:latin typeface="Calibri"/>
                <a:cs typeface="Calibri"/>
              </a:rPr>
              <a:t> </a:t>
            </a:r>
            <a:r>
              <a:rPr sz="800" b="1" spc="-35" dirty="0">
                <a:latin typeface="Calibri"/>
                <a:cs typeface="Calibri"/>
              </a:rPr>
              <a:t>Giddings,</a:t>
            </a:r>
            <a:r>
              <a:rPr sz="800" b="1" spc="25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PhD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30" dirty="0">
                <a:latin typeface="Calibri"/>
                <a:cs typeface="Calibri"/>
              </a:rPr>
              <a:t>Senior</a:t>
            </a:r>
            <a:r>
              <a:rPr sz="800" b="1" spc="-5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Vice</a:t>
            </a:r>
            <a:r>
              <a:rPr sz="800" b="1" spc="1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Provost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103" name="object 103"/>
          <p:cNvGrpSpPr/>
          <p:nvPr/>
        </p:nvGrpSpPr>
        <p:grpSpPr>
          <a:xfrm>
            <a:off x="13019786" y="1155445"/>
            <a:ext cx="1400810" cy="740410"/>
            <a:chOff x="12943395" y="1141539"/>
            <a:chExt cx="1400810" cy="740410"/>
          </a:xfrm>
        </p:grpSpPr>
        <p:sp>
          <p:nvSpPr>
            <p:cNvPr id="104" name="object 104"/>
            <p:cNvSpPr/>
            <p:nvPr/>
          </p:nvSpPr>
          <p:spPr>
            <a:xfrm>
              <a:off x="12949427" y="1147572"/>
              <a:ext cx="1388745" cy="728345"/>
            </a:xfrm>
            <a:custGeom>
              <a:avLst/>
              <a:gdLst/>
              <a:ahLst/>
              <a:cxnLst/>
              <a:rect l="l" t="t" r="r" b="b"/>
              <a:pathLst>
                <a:path w="1388744" h="728344">
                  <a:moveTo>
                    <a:pt x="0" y="121284"/>
                  </a:moveTo>
                  <a:lnTo>
                    <a:pt x="9398" y="74168"/>
                  </a:lnTo>
                  <a:lnTo>
                    <a:pt x="34925" y="35559"/>
                  </a:lnTo>
                  <a:lnTo>
                    <a:pt x="72898" y="9525"/>
                  </a:lnTo>
                  <a:lnTo>
                    <a:pt x="119379" y="0"/>
                  </a:lnTo>
                  <a:lnTo>
                    <a:pt x="1268856" y="0"/>
                  </a:lnTo>
                  <a:lnTo>
                    <a:pt x="1315339" y="9525"/>
                  </a:lnTo>
                  <a:lnTo>
                    <a:pt x="1353312" y="35559"/>
                  </a:lnTo>
                  <a:lnTo>
                    <a:pt x="1378839" y="74168"/>
                  </a:lnTo>
                  <a:lnTo>
                    <a:pt x="1388237" y="121284"/>
                  </a:lnTo>
                  <a:lnTo>
                    <a:pt x="1388237" y="606678"/>
                  </a:lnTo>
                  <a:lnTo>
                    <a:pt x="1378839" y="653923"/>
                  </a:lnTo>
                  <a:lnTo>
                    <a:pt x="1353312" y="692530"/>
                  </a:lnTo>
                  <a:lnTo>
                    <a:pt x="1315339" y="718566"/>
                  </a:lnTo>
                  <a:lnTo>
                    <a:pt x="1268856" y="728091"/>
                  </a:lnTo>
                  <a:lnTo>
                    <a:pt x="119379" y="728091"/>
                  </a:lnTo>
                  <a:lnTo>
                    <a:pt x="72898" y="718566"/>
                  </a:lnTo>
                  <a:lnTo>
                    <a:pt x="34925" y="692530"/>
                  </a:lnTo>
                  <a:lnTo>
                    <a:pt x="9398" y="653923"/>
                  </a:lnTo>
                  <a:lnTo>
                    <a:pt x="0" y="606678"/>
                  </a:lnTo>
                  <a:lnTo>
                    <a:pt x="0" y="121284"/>
                  </a:lnTo>
                  <a:close/>
                </a:path>
              </a:pathLst>
            </a:custGeom>
            <a:ln w="11981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13007339" y="1239012"/>
              <a:ext cx="1238885" cy="545465"/>
            </a:xfrm>
            <a:custGeom>
              <a:avLst/>
              <a:gdLst/>
              <a:ahLst/>
              <a:cxnLst/>
              <a:rect l="l" t="t" r="r" b="b"/>
              <a:pathLst>
                <a:path w="1238884" h="545464">
                  <a:moveTo>
                    <a:pt x="1132331" y="0"/>
                  </a:moveTo>
                  <a:lnTo>
                    <a:pt x="106552" y="0"/>
                  </a:lnTo>
                  <a:lnTo>
                    <a:pt x="65023" y="7112"/>
                  </a:lnTo>
                  <a:lnTo>
                    <a:pt x="31242" y="26670"/>
                  </a:lnTo>
                  <a:lnTo>
                    <a:pt x="8381" y="55499"/>
                  </a:lnTo>
                  <a:lnTo>
                    <a:pt x="0" y="90932"/>
                  </a:lnTo>
                  <a:lnTo>
                    <a:pt x="0" y="454406"/>
                  </a:lnTo>
                  <a:lnTo>
                    <a:pt x="8381" y="489839"/>
                  </a:lnTo>
                  <a:lnTo>
                    <a:pt x="31242" y="518668"/>
                  </a:lnTo>
                  <a:lnTo>
                    <a:pt x="65023" y="538226"/>
                  </a:lnTo>
                  <a:lnTo>
                    <a:pt x="106552" y="545338"/>
                  </a:lnTo>
                  <a:lnTo>
                    <a:pt x="1132331" y="545338"/>
                  </a:lnTo>
                  <a:lnTo>
                    <a:pt x="1173733" y="538226"/>
                  </a:lnTo>
                  <a:lnTo>
                    <a:pt x="1207642" y="518668"/>
                  </a:lnTo>
                  <a:lnTo>
                    <a:pt x="1230375" y="489839"/>
                  </a:lnTo>
                  <a:lnTo>
                    <a:pt x="1238757" y="454406"/>
                  </a:lnTo>
                  <a:lnTo>
                    <a:pt x="1238757" y="90932"/>
                  </a:lnTo>
                  <a:lnTo>
                    <a:pt x="1230375" y="55499"/>
                  </a:lnTo>
                  <a:lnTo>
                    <a:pt x="1207642" y="26670"/>
                  </a:lnTo>
                  <a:lnTo>
                    <a:pt x="1173733" y="7112"/>
                  </a:lnTo>
                  <a:lnTo>
                    <a:pt x="113233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6" name="object 106"/>
          <p:cNvSpPr txBox="1"/>
          <p:nvPr/>
        </p:nvSpPr>
        <p:spPr>
          <a:xfrm>
            <a:off x="13548106" y="1173225"/>
            <a:ext cx="220979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20" dirty="0">
                <a:latin typeface="Calibri"/>
                <a:cs typeface="Calibri"/>
              </a:rPr>
              <a:t>0307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13038582" y="1343660"/>
            <a:ext cx="1260475" cy="396875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065" marR="5080" indent="-2540" algn="ctr">
              <a:lnSpc>
                <a:spcPct val="101899"/>
              </a:lnSpc>
              <a:spcBef>
                <a:spcPts val="85"/>
              </a:spcBef>
            </a:pPr>
            <a:r>
              <a:rPr sz="800" b="1" dirty="0">
                <a:latin typeface="Calibri"/>
                <a:cs typeface="Calibri"/>
              </a:rPr>
              <a:t>Labrina</a:t>
            </a:r>
            <a:r>
              <a:rPr sz="800" b="1" spc="-2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VanCliff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Information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and</a:t>
            </a:r>
            <a:r>
              <a:rPr sz="800" b="1" spc="-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Communication</a:t>
            </a:r>
            <a:r>
              <a:rPr sz="800" b="1" spc="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Specialist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SHRA</a:t>
            </a:r>
            <a:endParaRPr sz="800">
              <a:latin typeface="Calibri"/>
              <a:cs typeface="Calibri"/>
            </a:endParaRPr>
          </a:p>
        </p:txBody>
      </p:sp>
      <p:grpSp>
        <p:nvGrpSpPr>
          <p:cNvPr id="108" name="object 108"/>
          <p:cNvGrpSpPr/>
          <p:nvPr/>
        </p:nvGrpSpPr>
        <p:grpSpPr>
          <a:xfrm>
            <a:off x="5644641" y="1072641"/>
            <a:ext cx="3483610" cy="1729739"/>
            <a:chOff x="5644641" y="1072641"/>
            <a:chExt cx="3483610" cy="1729739"/>
          </a:xfrm>
        </p:grpSpPr>
        <p:sp>
          <p:nvSpPr>
            <p:cNvPr id="109" name="object 109"/>
            <p:cNvSpPr/>
            <p:nvPr/>
          </p:nvSpPr>
          <p:spPr>
            <a:xfrm>
              <a:off x="7978139" y="2110739"/>
              <a:ext cx="1144270" cy="685165"/>
            </a:xfrm>
            <a:custGeom>
              <a:avLst/>
              <a:gdLst/>
              <a:ahLst/>
              <a:cxnLst/>
              <a:rect l="l" t="t" r="r" b="b"/>
              <a:pathLst>
                <a:path w="1144270" h="685164">
                  <a:moveTo>
                    <a:pt x="0" y="114173"/>
                  </a:moveTo>
                  <a:lnTo>
                    <a:pt x="8889" y="69723"/>
                  </a:lnTo>
                  <a:lnTo>
                    <a:pt x="33274" y="33400"/>
                  </a:lnTo>
                  <a:lnTo>
                    <a:pt x="69214" y="9016"/>
                  </a:lnTo>
                  <a:lnTo>
                    <a:pt x="113410" y="0"/>
                  </a:lnTo>
                  <a:lnTo>
                    <a:pt x="1030477" y="0"/>
                  </a:lnTo>
                  <a:lnTo>
                    <a:pt x="1074674" y="9016"/>
                  </a:lnTo>
                  <a:lnTo>
                    <a:pt x="1110741" y="33400"/>
                  </a:lnTo>
                  <a:lnTo>
                    <a:pt x="1134999" y="69723"/>
                  </a:lnTo>
                  <a:lnTo>
                    <a:pt x="1143888" y="114173"/>
                  </a:lnTo>
                  <a:lnTo>
                    <a:pt x="1143888" y="570991"/>
                  </a:lnTo>
                  <a:lnTo>
                    <a:pt x="1134999" y="615441"/>
                  </a:lnTo>
                  <a:lnTo>
                    <a:pt x="1110741" y="651763"/>
                  </a:lnTo>
                  <a:lnTo>
                    <a:pt x="1074674" y="676275"/>
                  </a:lnTo>
                  <a:lnTo>
                    <a:pt x="1030477" y="685164"/>
                  </a:lnTo>
                  <a:lnTo>
                    <a:pt x="113410" y="685164"/>
                  </a:lnTo>
                  <a:lnTo>
                    <a:pt x="69214" y="676275"/>
                  </a:lnTo>
                  <a:lnTo>
                    <a:pt x="33274" y="651763"/>
                  </a:lnTo>
                  <a:lnTo>
                    <a:pt x="8889" y="615441"/>
                  </a:lnTo>
                  <a:lnTo>
                    <a:pt x="0" y="570991"/>
                  </a:lnTo>
                  <a:lnTo>
                    <a:pt x="0" y="114173"/>
                  </a:lnTo>
                  <a:close/>
                </a:path>
              </a:pathLst>
            </a:custGeom>
            <a:ln w="118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5650991" y="1078991"/>
              <a:ext cx="1598930" cy="763270"/>
            </a:xfrm>
            <a:custGeom>
              <a:avLst/>
              <a:gdLst/>
              <a:ahLst/>
              <a:cxnLst/>
              <a:rect l="l" t="t" r="r" b="b"/>
              <a:pathLst>
                <a:path w="1598929" h="763269">
                  <a:moveTo>
                    <a:pt x="0" y="127253"/>
                  </a:moveTo>
                  <a:lnTo>
                    <a:pt x="10033" y="77724"/>
                  </a:lnTo>
                  <a:lnTo>
                    <a:pt x="37211" y="37210"/>
                  </a:lnTo>
                  <a:lnTo>
                    <a:pt x="77724" y="10032"/>
                  </a:lnTo>
                  <a:lnTo>
                    <a:pt x="127254" y="0"/>
                  </a:lnTo>
                  <a:lnTo>
                    <a:pt x="1471294" y="0"/>
                  </a:lnTo>
                  <a:lnTo>
                    <a:pt x="1520825" y="10032"/>
                  </a:lnTo>
                  <a:lnTo>
                    <a:pt x="1561211" y="37210"/>
                  </a:lnTo>
                  <a:lnTo>
                    <a:pt x="1588515" y="77724"/>
                  </a:lnTo>
                  <a:lnTo>
                    <a:pt x="1598549" y="127253"/>
                  </a:lnTo>
                  <a:lnTo>
                    <a:pt x="1598549" y="636015"/>
                  </a:lnTo>
                  <a:lnTo>
                    <a:pt x="1588515" y="685418"/>
                  </a:lnTo>
                  <a:lnTo>
                    <a:pt x="1561211" y="725931"/>
                  </a:lnTo>
                  <a:lnTo>
                    <a:pt x="1520825" y="753109"/>
                  </a:lnTo>
                  <a:lnTo>
                    <a:pt x="1471294" y="763142"/>
                  </a:lnTo>
                  <a:lnTo>
                    <a:pt x="127254" y="763142"/>
                  </a:lnTo>
                  <a:lnTo>
                    <a:pt x="77724" y="753109"/>
                  </a:lnTo>
                  <a:lnTo>
                    <a:pt x="37211" y="725931"/>
                  </a:lnTo>
                  <a:lnTo>
                    <a:pt x="10033" y="685418"/>
                  </a:lnTo>
                  <a:lnTo>
                    <a:pt x="0" y="636015"/>
                  </a:lnTo>
                  <a:lnTo>
                    <a:pt x="0" y="127253"/>
                  </a:lnTo>
                  <a:close/>
                </a:path>
              </a:pathLst>
            </a:custGeom>
            <a:ln w="126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5897879" y="1208531"/>
              <a:ext cx="1085215" cy="567055"/>
            </a:xfrm>
            <a:custGeom>
              <a:avLst/>
              <a:gdLst/>
              <a:ahLst/>
              <a:cxnLst/>
              <a:rect l="l" t="t" r="r" b="b"/>
              <a:pathLst>
                <a:path w="1085215" h="567055">
                  <a:moveTo>
                    <a:pt x="972312" y="0"/>
                  </a:moveTo>
                  <a:lnTo>
                    <a:pt x="112522" y="0"/>
                  </a:lnTo>
                  <a:lnTo>
                    <a:pt x="68707" y="7366"/>
                  </a:lnTo>
                  <a:lnTo>
                    <a:pt x="32893" y="27686"/>
                  </a:lnTo>
                  <a:lnTo>
                    <a:pt x="8890" y="57658"/>
                  </a:lnTo>
                  <a:lnTo>
                    <a:pt x="0" y="94361"/>
                  </a:lnTo>
                  <a:lnTo>
                    <a:pt x="0" y="472059"/>
                  </a:lnTo>
                  <a:lnTo>
                    <a:pt x="8890" y="508889"/>
                  </a:lnTo>
                  <a:lnTo>
                    <a:pt x="32893" y="538861"/>
                  </a:lnTo>
                  <a:lnTo>
                    <a:pt x="68707" y="559053"/>
                  </a:lnTo>
                  <a:lnTo>
                    <a:pt x="112522" y="566547"/>
                  </a:lnTo>
                  <a:lnTo>
                    <a:pt x="972312" y="566547"/>
                  </a:lnTo>
                  <a:lnTo>
                    <a:pt x="1016126" y="559053"/>
                  </a:lnTo>
                  <a:lnTo>
                    <a:pt x="1051814" y="538861"/>
                  </a:lnTo>
                  <a:lnTo>
                    <a:pt x="1075944" y="508889"/>
                  </a:lnTo>
                  <a:lnTo>
                    <a:pt x="1084834" y="472059"/>
                  </a:lnTo>
                  <a:lnTo>
                    <a:pt x="1084834" y="94361"/>
                  </a:lnTo>
                  <a:lnTo>
                    <a:pt x="1075944" y="57658"/>
                  </a:lnTo>
                  <a:lnTo>
                    <a:pt x="1051814" y="27686"/>
                  </a:lnTo>
                  <a:lnTo>
                    <a:pt x="1016126" y="7366"/>
                  </a:lnTo>
                  <a:lnTo>
                    <a:pt x="97231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2" name="object 112"/>
          <p:cNvSpPr txBox="1"/>
          <p:nvPr/>
        </p:nvSpPr>
        <p:spPr>
          <a:xfrm>
            <a:off x="6150609" y="1104137"/>
            <a:ext cx="640080" cy="274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800" b="1" spc="-20" dirty="0">
                <a:latin typeface="Calibri"/>
                <a:cs typeface="Calibri"/>
              </a:rPr>
              <a:t>2914</a:t>
            </a:r>
            <a:endParaRPr sz="8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sz="800" b="1" dirty="0">
                <a:latin typeface="Calibri"/>
                <a:cs typeface="Calibri"/>
              </a:rPr>
              <a:t>Wanda</a:t>
            </a:r>
            <a:r>
              <a:rPr sz="800" b="1" spc="-2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Payton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6055867" y="1341247"/>
            <a:ext cx="836294" cy="376555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065" marR="5080" algn="ctr">
              <a:lnSpc>
                <a:spcPts val="900"/>
              </a:lnSpc>
              <a:spcBef>
                <a:spcPts val="180"/>
              </a:spcBef>
            </a:pPr>
            <a:r>
              <a:rPr sz="800" b="1" dirty="0">
                <a:latin typeface="Calibri"/>
                <a:cs typeface="Calibri"/>
              </a:rPr>
              <a:t>Special</a:t>
            </a:r>
            <a:r>
              <a:rPr sz="800" b="1" spc="-3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Assistant</a:t>
            </a:r>
            <a:r>
              <a:rPr sz="800" b="1" spc="-20" dirty="0">
                <a:latin typeface="Calibri"/>
                <a:cs typeface="Calibri"/>
              </a:rPr>
              <a:t> </a:t>
            </a:r>
            <a:r>
              <a:rPr sz="800" b="1" spc="-25" dirty="0">
                <a:latin typeface="Calibri"/>
                <a:cs typeface="Calibri"/>
              </a:rPr>
              <a:t>to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the</a:t>
            </a:r>
            <a:r>
              <a:rPr sz="800" b="1" spc="-4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Provost</a:t>
            </a:r>
            <a:endParaRPr sz="800">
              <a:latin typeface="Calibri"/>
              <a:cs typeface="Calibri"/>
            </a:endParaRPr>
          </a:p>
          <a:p>
            <a:pPr marL="14604" algn="ctr">
              <a:lnSpc>
                <a:spcPts val="880"/>
              </a:lnSpc>
            </a:pP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14" name="object 114"/>
          <p:cNvSpPr/>
          <p:nvPr/>
        </p:nvSpPr>
        <p:spPr>
          <a:xfrm>
            <a:off x="7271004" y="1359408"/>
            <a:ext cx="528955" cy="12700"/>
          </a:xfrm>
          <a:custGeom>
            <a:avLst/>
            <a:gdLst/>
            <a:ahLst/>
            <a:cxnLst/>
            <a:rect l="l" t="t" r="r" b="b"/>
            <a:pathLst>
              <a:path w="528954" h="12700">
                <a:moveTo>
                  <a:pt x="528701" y="0"/>
                </a:moveTo>
                <a:lnTo>
                  <a:pt x="0" y="12192"/>
                </a:lnTo>
              </a:path>
            </a:pathLst>
          </a:custGeom>
          <a:ln w="978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 txBox="1"/>
          <p:nvPr/>
        </p:nvSpPr>
        <p:spPr>
          <a:xfrm>
            <a:off x="10719943" y="2067560"/>
            <a:ext cx="946150" cy="6375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1270" algn="ctr">
              <a:lnSpc>
                <a:spcPts val="955"/>
              </a:lnSpc>
              <a:spcBef>
                <a:spcPts val="100"/>
              </a:spcBef>
            </a:pPr>
            <a:r>
              <a:rPr sz="800" b="1" spc="-20" dirty="0">
                <a:latin typeface="Calibri"/>
                <a:cs typeface="Calibri"/>
              </a:rPr>
              <a:t>0190</a:t>
            </a:r>
            <a:endParaRPr sz="800">
              <a:latin typeface="Calibri"/>
              <a:cs typeface="Calibri"/>
            </a:endParaRPr>
          </a:p>
          <a:p>
            <a:pPr marL="12700" marR="5080" indent="-2540" algn="ctr">
              <a:lnSpc>
                <a:spcPts val="960"/>
              </a:lnSpc>
              <a:spcBef>
                <a:spcPts val="30"/>
              </a:spcBef>
            </a:pPr>
            <a:r>
              <a:rPr sz="800" b="1" spc="-10" dirty="0">
                <a:latin typeface="Calibri"/>
                <a:cs typeface="Calibri"/>
              </a:rPr>
              <a:t>Regina</a:t>
            </a:r>
            <a:r>
              <a:rPr sz="800" b="1" spc="-25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Davis,</a:t>
            </a:r>
            <a:r>
              <a:rPr sz="800" b="1" spc="1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Ph.D.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Associate</a:t>
            </a:r>
            <a:r>
              <a:rPr sz="800" b="1" spc="1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Vice</a:t>
            </a:r>
            <a:r>
              <a:rPr sz="800" b="1" spc="3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Provost</a:t>
            </a:r>
            <a:endParaRPr sz="800">
              <a:latin typeface="Calibri"/>
              <a:cs typeface="Calibri"/>
            </a:endParaRPr>
          </a:p>
          <a:p>
            <a:pPr marL="67310" marR="58419" algn="ctr">
              <a:lnSpc>
                <a:spcPts val="969"/>
              </a:lnSpc>
            </a:pPr>
            <a:r>
              <a:rPr sz="800" b="1" dirty="0">
                <a:latin typeface="Calibri"/>
                <a:cs typeface="Calibri"/>
              </a:rPr>
              <a:t>for </a:t>
            </a:r>
            <a:r>
              <a:rPr sz="800" b="1" spc="-10" dirty="0">
                <a:latin typeface="Calibri"/>
                <a:cs typeface="Calibri"/>
              </a:rPr>
              <a:t>Student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Success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4309871" y="4081271"/>
            <a:ext cx="1284605" cy="701040"/>
          </a:xfrm>
          <a:custGeom>
            <a:avLst/>
            <a:gdLst/>
            <a:ahLst/>
            <a:cxnLst/>
            <a:rect l="l" t="t" r="r" b="b"/>
            <a:pathLst>
              <a:path w="1284604" h="701039">
                <a:moveTo>
                  <a:pt x="0" y="116839"/>
                </a:moveTo>
                <a:lnTo>
                  <a:pt x="9143" y="71374"/>
                </a:lnTo>
                <a:lnTo>
                  <a:pt x="34162" y="34162"/>
                </a:lnTo>
                <a:lnTo>
                  <a:pt x="71374" y="9143"/>
                </a:lnTo>
                <a:lnTo>
                  <a:pt x="116839" y="0"/>
                </a:lnTo>
                <a:lnTo>
                  <a:pt x="1167638" y="0"/>
                </a:lnTo>
                <a:lnTo>
                  <a:pt x="1213103" y="9143"/>
                </a:lnTo>
                <a:lnTo>
                  <a:pt x="1250314" y="34162"/>
                </a:lnTo>
                <a:lnTo>
                  <a:pt x="1275333" y="71374"/>
                </a:lnTo>
                <a:lnTo>
                  <a:pt x="1284477" y="116839"/>
                </a:lnTo>
                <a:lnTo>
                  <a:pt x="1284477" y="584200"/>
                </a:lnTo>
                <a:lnTo>
                  <a:pt x="1275333" y="629665"/>
                </a:lnTo>
                <a:lnTo>
                  <a:pt x="1250314" y="666750"/>
                </a:lnTo>
                <a:lnTo>
                  <a:pt x="1213103" y="691768"/>
                </a:lnTo>
                <a:lnTo>
                  <a:pt x="1167638" y="700913"/>
                </a:lnTo>
                <a:lnTo>
                  <a:pt x="116839" y="700913"/>
                </a:lnTo>
                <a:lnTo>
                  <a:pt x="71374" y="691768"/>
                </a:lnTo>
                <a:lnTo>
                  <a:pt x="34162" y="666750"/>
                </a:lnTo>
                <a:lnTo>
                  <a:pt x="9143" y="629665"/>
                </a:lnTo>
                <a:lnTo>
                  <a:pt x="0" y="584200"/>
                </a:lnTo>
                <a:lnTo>
                  <a:pt x="0" y="116839"/>
                </a:lnTo>
                <a:close/>
              </a:path>
              <a:path w="1284604" h="701039">
                <a:moveTo>
                  <a:pt x="0" y="116839"/>
                </a:moveTo>
                <a:lnTo>
                  <a:pt x="9143" y="71374"/>
                </a:lnTo>
                <a:lnTo>
                  <a:pt x="34162" y="34162"/>
                </a:lnTo>
                <a:lnTo>
                  <a:pt x="71374" y="9143"/>
                </a:lnTo>
                <a:lnTo>
                  <a:pt x="116839" y="0"/>
                </a:lnTo>
                <a:lnTo>
                  <a:pt x="1167638" y="0"/>
                </a:lnTo>
                <a:lnTo>
                  <a:pt x="1213103" y="9143"/>
                </a:lnTo>
                <a:lnTo>
                  <a:pt x="1250314" y="34162"/>
                </a:lnTo>
                <a:lnTo>
                  <a:pt x="1275333" y="71374"/>
                </a:lnTo>
                <a:lnTo>
                  <a:pt x="1284477" y="116839"/>
                </a:lnTo>
                <a:lnTo>
                  <a:pt x="1284477" y="584200"/>
                </a:lnTo>
                <a:lnTo>
                  <a:pt x="1275333" y="629665"/>
                </a:lnTo>
                <a:lnTo>
                  <a:pt x="1250314" y="666750"/>
                </a:lnTo>
                <a:lnTo>
                  <a:pt x="1213103" y="691768"/>
                </a:lnTo>
                <a:lnTo>
                  <a:pt x="1167638" y="700913"/>
                </a:lnTo>
                <a:lnTo>
                  <a:pt x="116839" y="700913"/>
                </a:lnTo>
                <a:lnTo>
                  <a:pt x="71374" y="691768"/>
                </a:lnTo>
                <a:lnTo>
                  <a:pt x="34162" y="666750"/>
                </a:lnTo>
                <a:lnTo>
                  <a:pt x="9143" y="629665"/>
                </a:lnTo>
                <a:lnTo>
                  <a:pt x="0" y="584200"/>
                </a:lnTo>
                <a:lnTo>
                  <a:pt x="0" y="116839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 txBox="1"/>
          <p:nvPr/>
        </p:nvSpPr>
        <p:spPr>
          <a:xfrm>
            <a:off x="4426077" y="4150613"/>
            <a:ext cx="1048385" cy="52133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800" b="1" spc="-20" dirty="0">
                <a:latin typeface="Calibri"/>
                <a:cs typeface="Calibri"/>
              </a:rPr>
              <a:t>1464</a:t>
            </a:r>
            <a:endParaRPr sz="800">
              <a:latin typeface="Calibri"/>
              <a:cs typeface="Calibri"/>
            </a:endParaRPr>
          </a:p>
          <a:p>
            <a:pPr marL="12700" marR="5080" algn="ctr">
              <a:lnSpc>
                <a:spcPct val="101299"/>
              </a:lnSpc>
              <a:spcBef>
                <a:spcPts val="20"/>
              </a:spcBef>
            </a:pPr>
            <a:r>
              <a:rPr sz="800" b="1" spc="-10" dirty="0">
                <a:latin typeface="Calibri"/>
                <a:cs typeface="Calibri"/>
              </a:rPr>
              <a:t>Margaret</a:t>
            </a:r>
            <a:r>
              <a:rPr sz="800" b="1" spc="-65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I.</a:t>
            </a:r>
            <a:r>
              <a:rPr sz="800" b="1" spc="-2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Kanipes,Ph.D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dirty="0">
                <a:latin typeface="Calibri"/>
                <a:cs typeface="Calibri"/>
              </a:rPr>
              <a:t>Dean,</a:t>
            </a:r>
            <a:r>
              <a:rPr sz="800" b="1" spc="-15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Honors</a:t>
            </a:r>
            <a:r>
              <a:rPr sz="800" b="1" spc="-20" dirty="0">
                <a:latin typeface="Calibri"/>
                <a:cs typeface="Calibri"/>
              </a:rPr>
              <a:t> </a:t>
            </a:r>
            <a:r>
              <a:rPr sz="800" b="1" spc="-10" dirty="0">
                <a:latin typeface="Calibri"/>
                <a:cs typeface="Calibri"/>
              </a:rPr>
              <a:t>College</a:t>
            </a:r>
            <a:r>
              <a:rPr sz="800" b="1" spc="500" dirty="0">
                <a:latin typeface="Calibri"/>
                <a:cs typeface="Calibri"/>
              </a:rPr>
              <a:t> </a:t>
            </a:r>
            <a:r>
              <a:rPr sz="800" b="1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18" name="object 118"/>
          <p:cNvSpPr/>
          <p:nvPr/>
        </p:nvSpPr>
        <p:spPr>
          <a:xfrm>
            <a:off x="4287011" y="4895088"/>
            <a:ext cx="1284605" cy="701040"/>
          </a:xfrm>
          <a:custGeom>
            <a:avLst/>
            <a:gdLst/>
            <a:ahLst/>
            <a:cxnLst/>
            <a:rect l="l" t="t" r="r" b="b"/>
            <a:pathLst>
              <a:path w="1284604" h="701039">
                <a:moveTo>
                  <a:pt x="0" y="116839"/>
                </a:moveTo>
                <a:lnTo>
                  <a:pt x="9143" y="71374"/>
                </a:lnTo>
                <a:lnTo>
                  <a:pt x="34162" y="34162"/>
                </a:lnTo>
                <a:lnTo>
                  <a:pt x="71374" y="9144"/>
                </a:lnTo>
                <a:lnTo>
                  <a:pt x="116839" y="0"/>
                </a:lnTo>
                <a:lnTo>
                  <a:pt x="1167638" y="0"/>
                </a:lnTo>
                <a:lnTo>
                  <a:pt x="1213103" y="9144"/>
                </a:lnTo>
                <a:lnTo>
                  <a:pt x="1250314" y="34162"/>
                </a:lnTo>
                <a:lnTo>
                  <a:pt x="1275334" y="71374"/>
                </a:lnTo>
                <a:lnTo>
                  <a:pt x="1284477" y="116839"/>
                </a:lnTo>
                <a:lnTo>
                  <a:pt x="1284477" y="584073"/>
                </a:lnTo>
                <a:lnTo>
                  <a:pt x="1275334" y="629665"/>
                </a:lnTo>
                <a:lnTo>
                  <a:pt x="1250314" y="666750"/>
                </a:lnTo>
                <a:lnTo>
                  <a:pt x="1213103" y="691769"/>
                </a:lnTo>
                <a:lnTo>
                  <a:pt x="1167638" y="700913"/>
                </a:lnTo>
                <a:lnTo>
                  <a:pt x="116839" y="700913"/>
                </a:lnTo>
                <a:lnTo>
                  <a:pt x="71374" y="691769"/>
                </a:lnTo>
                <a:lnTo>
                  <a:pt x="34162" y="666750"/>
                </a:lnTo>
                <a:lnTo>
                  <a:pt x="9143" y="629665"/>
                </a:lnTo>
                <a:lnTo>
                  <a:pt x="0" y="584073"/>
                </a:lnTo>
                <a:lnTo>
                  <a:pt x="0" y="116839"/>
                </a:lnTo>
                <a:close/>
              </a:path>
            </a:pathLst>
          </a:custGeom>
          <a:ln w="1268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 txBox="1"/>
          <p:nvPr/>
        </p:nvSpPr>
        <p:spPr>
          <a:xfrm>
            <a:off x="4497704" y="4913757"/>
            <a:ext cx="902969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25425" marR="319405" indent="19050" algn="ctr">
              <a:lnSpc>
                <a:spcPct val="100000"/>
              </a:lnSpc>
              <a:spcBef>
                <a:spcPts val="105"/>
              </a:spcBef>
            </a:pPr>
            <a:r>
              <a:rPr sz="800" b="1" spc="-20" dirty="0">
                <a:solidFill>
                  <a:schemeClr val="tx1"/>
                </a:solidFill>
                <a:latin typeface="Calibri"/>
                <a:cs typeface="Calibri"/>
              </a:rPr>
              <a:t>XXXX</a:t>
            </a:r>
            <a:r>
              <a:rPr sz="800" b="1" spc="50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800" b="1" spc="-20" dirty="0">
                <a:solidFill>
                  <a:schemeClr val="tx1"/>
                </a:solidFill>
                <a:latin typeface="Calibri"/>
                <a:cs typeface="Calibri"/>
              </a:rPr>
              <a:t>VACANT</a:t>
            </a:r>
            <a:endParaRPr sz="8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19685" marR="115570" algn="ctr">
              <a:lnSpc>
                <a:spcPct val="100000"/>
              </a:lnSpc>
            </a:pPr>
            <a:r>
              <a:rPr sz="800" b="1" spc="-25" dirty="0">
                <a:solidFill>
                  <a:schemeClr val="tx1"/>
                </a:solidFill>
                <a:latin typeface="Calibri"/>
                <a:cs typeface="Calibri"/>
              </a:rPr>
              <a:t>Associate</a:t>
            </a:r>
            <a:r>
              <a:rPr sz="800" b="1" spc="1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chemeClr val="tx1"/>
                </a:solidFill>
                <a:latin typeface="Calibri"/>
                <a:cs typeface="Calibri"/>
              </a:rPr>
              <a:t>Dean</a:t>
            </a:r>
            <a:r>
              <a:rPr sz="800" b="1" spc="-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800" b="1" spc="-25" dirty="0">
                <a:solidFill>
                  <a:schemeClr val="tx1"/>
                </a:solidFill>
                <a:latin typeface="Calibri"/>
                <a:cs typeface="Calibri"/>
              </a:rPr>
              <a:t>for</a:t>
            </a:r>
            <a:r>
              <a:rPr sz="800" b="1" spc="500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chemeClr val="tx1"/>
                </a:solidFill>
                <a:latin typeface="Calibri"/>
                <a:cs typeface="Calibri"/>
              </a:rPr>
              <a:t>Research</a:t>
            </a:r>
            <a:endParaRPr sz="800" dirty="0">
              <a:solidFill>
                <a:schemeClr val="tx1"/>
              </a:solidFill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800" b="1" spc="-10" dirty="0">
                <a:solidFill>
                  <a:schemeClr val="tx1"/>
                </a:solidFill>
                <a:latin typeface="Calibri"/>
                <a:cs typeface="Calibri"/>
              </a:rPr>
              <a:t>Honors</a:t>
            </a:r>
            <a:r>
              <a:rPr sz="800" b="1" spc="-1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800" b="1" spc="-10" dirty="0">
                <a:solidFill>
                  <a:schemeClr val="tx1"/>
                </a:solidFill>
                <a:latin typeface="Calibri"/>
                <a:cs typeface="Calibri"/>
              </a:rPr>
              <a:t>College</a:t>
            </a:r>
            <a:r>
              <a:rPr sz="800" b="1" spc="35" dirty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sz="800" b="1" spc="-20" dirty="0">
                <a:solidFill>
                  <a:schemeClr val="tx1"/>
                </a:solidFill>
                <a:latin typeface="Calibri"/>
                <a:cs typeface="Calibri"/>
              </a:rPr>
              <a:t>EHRA</a:t>
            </a:r>
            <a:endParaRPr sz="8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grpSp>
        <p:nvGrpSpPr>
          <p:cNvPr id="120" name="object 120"/>
          <p:cNvGrpSpPr/>
          <p:nvPr/>
        </p:nvGrpSpPr>
        <p:grpSpPr>
          <a:xfrm>
            <a:off x="8487156" y="1895855"/>
            <a:ext cx="7124700" cy="7330440"/>
            <a:chOff x="8487156" y="1895855"/>
            <a:chExt cx="7124700" cy="7330440"/>
          </a:xfrm>
        </p:grpSpPr>
        <p:sp>
          <p:nvSpPr>
            <p:cNvPr id="121" name="object 121"/>
            <p:cNvSpPr/>
            <p:nvPr/>
          </p:nvSpPr>
          <p:spPr>
            <a:xfrm>
              <a:off x="12510516" y="2090927"/>
              <a:ext cx="1209675" cy="731520"/>
            </a:xfrm>
            <a:custGeom>
              <a:avLst/>
              <a:gdLst/>
              <a:ahLst/>
              <a:cxnLst/>
              <a:rect l="l" t="t" r="r" b="b"/>
              <a:pathLst>
                <a:path w="1209675" h="731519">
                  <a:moveTo>
                    <a:pt x="0" y="121793"/>
                  </a:moveTo>
                  <a:lnTo>
                    <a:pt x="9525" y="74422"/>
                  </a:lnTo>
                  <a:lnTo>
                    <a:pt x="35686" y="35687"/>
                  </a:lnTo>
                  <a:lnTo>
                    <a:pt x="74422" y="9525"/>
                  </a:lnTo>
                  <a:lnTo>
                    <a:pt x="121919" y="0"/>
                  </a:lnTo>
                  <a:lnTo>
                    <a:pt x="1087627" y="0"/>
                  </a:lnTo>
                  <a:lnTo>
                    <a:pt x="1134999" y="9525"/>
                  </a:lnTo>
                  <a:lnTo>
                    <a:pt x="1173860" y="35687"/>
                  </a:lnTo>
                  <a:lnTo>
                    <a:pt x="1200022" y="74422"/>
                  </a:lnTo>
                  <a:lnTo>
                    <a:pt x="1209547" y="121793"/>
                  </a:lnTo>
                  <a:lnTo>
                    <a:pt x="1209547" y="609092"/>
                  </a:lnTo>
                  <a:lnTo>
                    <a:pt x="1200022" y="656590"/>
                  </a:lnTo>
                  <a:lnTo>
                    <a:pt x="1173860" y="695325"/>
                  </a:lnTo>
                  <a:lnTo>
                    <a:pt x="1134999" y="721487"/>
                  </a:lnTo>
                  <a:lnTo>
                    <a:pt x="1087627" y="731012"/>
                  </a:lnTo>
                  <a:lnTo>
                    <a:pt x="121919" y="731012"/>
                  </a:lnTo>
                  <a:lnTo>
                    <a:pt x="74422" y="721487"/>
                  </a:lnTo>
                  <a:lnTo>
                    <a:pt x="35686" y="695325"/>
                  </a:lnTo>
                  <a:lnTo>
                    <a:pt x="9525" y="656590"/>
                  </a:lnTo>
                  <a:lnTo>
                    <a:pt x="0" y="609092"/>
                  </a:lnTo>
                  <a:lnTo>
                    <a:pt x="0" y="121793"/>
                  </a:lnTo>
                  <a:close/>
                </a:path>
              </a:pathLst>
            </a:custGeom>
            <a:ln w="1268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13822680" y="2084831"/>
              <a:ext cx="1144270" cy="685165"/>
            </a:xfrm>
            <a:custGeom>
              <a:avLst/>
              <a:gdLst/>
              <a:ahLst/>
              <a:cxnLst/>
              <a:rect l="l" t="t" r="r" b="b"/>
              <a:pathLst>
                <a:path w="1144269" h="685164">
                  <a:moveTo>
                    <a:pt x="0" y="114173"/>
                  </a:moveTo>
                  <a:lnTo>
                    <a:pt x="8889" y="69723"/>
                  </a:lnTo>
                  <a:lnTo>
                    <a:pt x="33273" y="33400"/>
                  </a:lnTo>
                  <a:lnTo>
                    <a:pt x="69214" y="9017"/>
                  </a:lnTo>
                  <a:lnTo>
                    <a:pt x="113410" y="0"/>
                  </a:lnTo>
                  <a:lnTo>
                    <a:pt x="1030477" y="0"/>
                  </a:lnTo>
                  <a:lnTo>
                    <a:pt x="1074673" y="9017"/>
                  </a:lnTo>
                  <a:lnTo>
                    <a:pt x="1110741" y="33400"/>
                  </a:lnTo>
                  <a:lnTo>
                    <a:pt x="1134998" y="69723"/>
                  </a:lnTo>
                  <a:lnTo>
                    <a:pt x="1143888" y="114173"/>
                  </a:lnTo>
                  <a:lnTo>
                    <a:pt x="1143888" y="570992"/>
                  </a:lnTo>
                  <a:lnTo>
                    <a:pt x="1134998" y="615442"/>
                  </a:lnTo>
                  <a:lnTo>
                    <a:pt x="1110741" y="651764"/>
                  </a:lnTo>
                  <a:lnTo>
                    <a:pt x="1074673" y="676275"/>
                  </a:lnTo>
                  <a:lnTo>
                    <a:pt x="1030477" y="685165"/>
                  </a:lnTo>
                  <a:lnTo>
                    <a:pt x="113410" y="685165"/>
                  </a:lnTo>
                  <a:lnTo>
                    <a:pt x="69214" y="676275"/>
                  </a:lnTo>
                  <a:lnTo>
                    <a:pt x="33273" y="651764"/>
                  </a:lnTo>
                  <a:lnTo>
                    <a:pt x="8889" y="615442"/>
                  </a:lnTo>
                  <a:lnTo>
                    <a:pt x="0" y="570992"/>
                  </a:lnTo>
                  <a:lnTo>
                    <a:pt x="0" y="114173"/>
                  </a:lnTo>
                  <a:close/>
                </a:path>
              </a:pathLst>
            </a:custGeom>
            <a:ln w="1188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3" name="object 12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883140" y="1927859"/>
              <a:ext cx="42672" cy="167640"/>
            </a:xfrm>
            <a:prstGeom prst="rect">
              <a:avLst/>
            </a:prstGeom>
          </p:spPr>
        </p:pic>
        <p:pic>
          <p:nvPicPr>
            <p:cNvPr id="124" name="object 12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155680" y="1920239"/>
              <a:ext cx="16762" cy="132588"/>
            </a:xfrm>
            <a:prstGeom prst="rect">
              <a:avLst/>
            </a:prstGeom>
          </p:spPr>
        </p:pic>
        <p:pic>
          <p:nvPicPr>
            <p:cNvPr id="125" name="object 12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3126212" y="1937003"/>
              <a:ext cx="16761" cy="141731"/>
            </a:xfrm>
            <a:prstGeom prst="rect">
              <a:avLst/>
            </a:prstGeom>
          </p:spPr>
        </p:pic>
        <p:pic>
          <p:nvPicPr>
            <p:cNvPr id="126" name="object 12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363700" y="1929383"/>
              <a:ext cx="16762" cy="123444"/>
            </a:xfrm>
            <a:prstGeom prst="rect">
              <a:avLst/>
            </a:prstGeom>
          </p:spPr>
        </p:pic>
        <p:pic>
          <p:nvPicPr>
            <p:cNvPr id="127" name="object 12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595092" y="1895855"/>
              <a:ext cx="16762" cy="182879"/>
            </a:xfrm>
            <a:prstGeom prst="rect">
              <a:avLst/>
            </a:prstGeom>
          </p:spPr>
        </p:pic>
        <p:pic>
          <p:nvPicPr>
            <p:cNvPr id="128" name="object 12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487156" y="1929383"/>
              <a:ext cx="16762" cy="181355"/>
            </a:xfrm>
            <a:prstGeom prst="rect">
              <a:avLst/>
            </a:prstGeom>
          </p:spPr>
        </p:pic>
        <p:sp>
          <p:nvSpPr>
            <p:cNvPr id="129" name="object 129"/>
            <p:cNvSpPr/>
            <p:nvPr/>
          </p:nvSpPr>
          <p:spPr>
            <a:xfrm>
              <a:off x="8839200" y="8615172"/>
              <a:ext cx="1341120" cy="605155"/>
            </a:xfrm>
            <a:custGeom>
              <a:avLst/>
              <a:gdLst/>
              <a:ahLst/>
              <a:cxnLst/>
              <a:rect l="l" t="t" r="r" b="b"/>
              <a:pathLst>
                <a:path w="1341120" h="605154">
                  <a:moveTo>
                    <a:pt x="0" y="100837"/>
                  </a:moveTo>
                  <a:lnTo>
                    <a:pt x="6857" y="61594"/>
                  </a:lnTo>
                  <a:lnTo>
                    <a:pt x="25780" y="29463"/>
                  </a:lnTo>
                  <a:lnTo>
                    <a:pt x="53721" y="7873"/>
                  </a:lnTo>
                  <a:lnTo>
                    <a:pt x="88010" y="0"/>
                  </a:lnTo>
                  <a:lnTo>
                    <a:pt x="1252601" y="0"/>
                  </a:lnTo>
                  <a:lnTo>
                    <a:pt x="1286764" y="7873"/>
                  </a:lnTo>
                  <a:lnTo>
                    <a:pt x="1314830" y="29463"/>
                  </a:lnTo>
                  <a:lnTo>
                    <a:pt x="1333627" y="61594"/>
                  </a:lnTo>
                  <a:lnTo>
                    <a:pt x="1340611" y="100837"/>
                  </a:lnTo>
                  <a:lnTo>
                    <a:pt x="1340611" y="503974"/>
                  </a:lnTo>
                  <a:lnTo>
                    <a:pt x="1333627" y="543217"/>
                  </a:lnTo>
                  <a:lnTo>
                    <a:pt x="1314830" y="575259"/>
                  </a:lnTo>
                  <a:lnTo>
                    <a:pt x="1286764" y="596861"/>
                  </a:lnTo>
                  <a:lnTo>
                    <a:pt x="1252601" y="604773"/>
                  </a:lnTo>
                  <a:lnTo>
                    <a:pt x="88010" y="604773"/>
                  </a:lnTo>
                  <a:lnTo>
                    <a:pt x="53721" y="596861"/>
                  </a:lnTo>
                  <a:lnTo>
                    <a:pt x="25780" y="575259"/>
                  </a:lnTo>
                  <a:lnTo>
                    <a:pt x="6857" y="543217"/>
                  </a:lnTo>
                  <a:lnTo>
                    <a:pt x="0" y="503974"/>
                  </a:lnTo>
                  <a:lnTo>
                    <a:pt x="0" y="100837"/>
                  </a:lnTo>
                  <a:close/>
                </a:path>
              </a:pathLst>
            </a:custGeom>
            <a:ln w="124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0" name="object 130"/>
          <p:cNvSpPr txBox="1"/>
          <p:nvPr/>
        </p:nvSpPr>
        <p:spPr>
          <a:xfrm>
            <a:off x="8880093" y="9410496"/>
            <a:ext cx="128206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7370">
              <a:lnSpc>
                <a:spcPct val="100000"/>
              </a:lnSpc>
              <a:spcBef>
                <a:spcPts val="100"/>
              </a:spcBef>
            </a:pPr>
            <a:r>
              <a:rPr sz="800" spc="-20" dirty="0">
                <a:latin typeface="Calibri"/>
                <a:cs typeface="Calibri"/>
              </a:rPr>
              <a:t>9889</a:t>
            </a:r>
            <a:endParaRPr sz="800">
              <a:latin typeface="Calibri"/>
              <a:cs typeface="Calibri"/>
            </a:endParaRPr>
          </a:p>
          <a:p>
            <a:pPr marL="12700" marR="5080" indent="231140">
              <a:lnSpc>
                <a:spcPct val="100000"/>
              </a:lnSpc>
              <a:spcBef>
                <a:spcPts val="5"/>
              </a:spcBef>
            </a:pPr>
            <a:r>
              <a:rPr sz="800" spc="-30" dirty="0">
                <a:latin typeface="Calibri"/>
                <a:cs typeface="Calibri"/>
              </a:rPr>
              <a:t>Nicole</a:t>
            </a:r>
            <a:r>
              <a:rPr sz="800" spc="15" dirty="0">
                <a:latin typeface="Calibri"/>
                <a:cs typeface="Calibri"/>
              </a:rPr>
              <a:t> </a:t>
            </a:r>
            <a:r>
              <a:rPr sz="800" spc="-40" dirty="0">
                <a:latin typeface="Calibri"/>
                <a:cs typeface="Calibri"/>
              </a:rPr>
              <a:t>Burwell,</a:t>
            </a:r>
            <a:r>
              <a:rPr sz="80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Ph.D.</a:t>
            </a:r>
            <a:r>
              <a:rPr sz="800" spc="500" dirty="0">
                <a:latin typeface="Calibri"/>
                <a:cs typeface="Calibri"/>
              </a:rPr>
              <a:t> </a:t>
            </a:r>
            <a:r>
              <a:rPr sz="800" spc="-30" dirty="0">
                <a:latin typeface="Calibri"/>
                <a:cs typeface="Calibri"/>
              </a:rPr>
              <a:t>Chair,</a:t>
            </a:r>
            <a:r>
              <a:rPr sz="800" dirty="0">
                <a:latin typeface="Calibri"/>
                <a:cs typeface="Calibri"/>
              </a:rPr>
              <a:t> </a:t>
            </a:r>
            <a:r>
              <a:rPr sz="800" spc="-40" dirty="0">
                <a:latin typeface="Calibri"/>
                <a:cs typeface="Calibri"/>
              </a:rPr>
              <a:t>Physician</a:t>
            </a:r>
            <a:r>
              <a:rPr sz="800" spc="10" dirty="0">
                <a:latin typeface="Calibri"/>
                <a:cs typeface="Calibri"/>
              </a:rPr>
              <a:t> </a:t>
            </a:r>
            <a:r>
              <a:rPr sz="800" spc="-35" dirty="0">
                <a:latin typeface="Calibri"/>
                <a:cs typeface="Calibri"/>
              </a:rPr>
              <a:t>Assistant</a:t>
            </a:r>
            <a:r>
              <a:rPr sz="800" spc="30" dirty="0">
                <a:latin typeface="Calibri"/>
                <a:cs typeface="Calibri"/>
              </a:rPr>
              <a:t> </a:t>
            </a:r>
            <a:r>
              <a:rPr sz="800" spc="-20" dirty="0">
                <a:latin typeface="Calibri"/>
                <a:cs typeface="Calibri"/>
              </a:rPr>
              <a:t>Studies</a:t>
            </a:r>
            <a:endParaRPr sz="800">
              <a:latin typeface="Calibri"/>
              <a:cs typeface="Calibri"/>
            </a:endParaRPr>
          </a:p>
          <a:p>
            <a:pPr marL="537210">
              <a:lnSpc>
                <a:spcPct val="100000"/>
              </a:lnSpc>
            </a:pPr>
            <a:r>
              <a:rPr sz="800" spc="-20" dirty="0">
                <a:latin typeface="Calibri"/>
                <a:cs typeface="Calibri"/>
              </a:rPr>
              <a:t>EHRA</a:t>
            </a:r>
            <a:endParaRPr sz="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1271</Words>
  <Application>Microsoft Office PowerPoint</Application>
  <PresentationFormat>Custom</PresentationFormat>
  <Paragraphs>245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Wanda Payton</dc:creator>
  <cp:lastModifiedBy>Wanda Payton</cp:lastModifiedBy>
  <cp:revision>4</cp:revision>
  <dcterms:created xsi:type="dcterms:W3CDTF">2023-10-25T14:08:23Z</dcterms:created>
  <dcterms:modified xsi:type="dcterms:W3CDTF">2024-01-23T15:25:01Z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2023-09-26T00:00:00Z</vt:filetime>
  </property>
  <property fmtid="{D5CDD505-2E9C-101B-9397-08002B2CF9AE}" pid="3" name="Creator">
    <vt:lpwstr>Microsoft® PowerPoint® LTSC</vt:lpwstr>
  </property>
  <property fmtid="{D5CDD505-2E9C-101B-9397-08002B2CF9AE}" pid="4" name="LastSaved">
    <vt:filetime>2023-10-25T00:00:00Z</vt:filetime>
  </property>
  <property fmtid="{D5CDD505-2E9C-101B-9397-08002B2CF9AE}" pid="5" name="Producer">
    <vt:lpwstr>Microsoft® PowerPoint® LTSC</vt:lpwstr>
  </property>
</Properties>
</file>